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2"/>
  </p:notesMasterIdLst>
  <p:handoutMasterIdLst>
    <p:handoutMasterId r:id="rId173"/>
  </p:handoutMasterIdLst>
  <p:sldIdLst>
    <p:sldId id="708" r:id="rId2"/>
    <p:sldId id="712" r:id="rId3"/>
    <p:sldId id="613" r:id="rId4"/>
    <p:sldId id="614" r:id="rId5"/>
    <p:sldId id="673" r:id="rId6"/>
    <p:sldId id="616" r:id="rId7"/>
    <p:sldId id="669" r:id="rId8"/>
    <p:sldId id="417" r:id="rId9"/>
    <p:sldId id="416" r:id="rId10"/>
    <p:sldId id="443" r:id="rId11"/>
    <p:sldId id="419" r:id="rId12"/>
    <p:sldId id="445" r:id="rId13"/>
    <p:sldId id="420" r:id="rId14"/>
    <p:sldId id="422" r:id="rId15"/>
    <p:sldId id="658" r:id="rId16"/>
    <p:sldId id="446" r:id="rId17"/>
    <p:sldId id="482" r:id="rId18"/>
    <p:sldId id="421" r:id="rId19"/>
    <p:sldId id="447" r:id="rId20"/>
    <p:sldId id="424" r:id="rId21"/>
    <p:sldId id="425" r:id="rId22"/>
    <p:sldId id="429" r:id="rId23"/>
    <p:sldId id="435" r:id="rId24"/>
    <p:sldId id="428" r:id="rId25"/>
    <p:sldId id="433" r:id="rId26"/>
    <p:sldId id="437" r:id="rId27"/>
    <p:sldId id="436" r:id="rId28"/>
    <p:sldId id="438" r:id="rId29"/>
    <p:sldId id="605" r:id="rId30"/>
    <p:sldId id="632" r:id="rId31"/>
    <p:sldId id="604" r:id="rId32"/>
    <p:sldId id="602" r:id="rId33"/>
    <p:sldId id="631" r:id="rId34"/>
    <p:sldId id="603" r:id="rId35"/>
    <p:sldId id="630" r:id="rId36"/>
    <p:sldId id="515" r:id="rId37"/>
    <p:sldId id="364" r:id="rId38"/>
    <p:sldId id="259" r:id="rId39"/>
    <p:sldId id="600" r:id="rId40"/>
    <p:sldId id="499" r:id="rId41"/>
    <p:sldId id="351" r:id="rId42"/>
    <p:sldId id="692" r:id="rId43"/>
    <p:sldId id="358" r:id="rId44"/>
    <p:sldId id="343" r:id="rId45"/>
    <p:sldId id="694" r:id="rId46"/>
    <p:sldId id="686" r:id="rId47"/>
    <p:sldId id="687" r:id="rId48"/>
    <p:sldId id="707" r:id="rId49"/>
    <p:sldId id="689" r:id="rId50"/>
    <p:sldId id="450" r:id="rId51"/>
    <p:sldId id="617" r:id="rId52"/>
    <p:sldId id="451" r:id="rId53"/>
    <p:sldId id="609" r:id="rId54"/>
    <p:sldId id="606" r:id="rId55"/>
    <p:sldId id="607" r:id="rId56"/>
    <p:sldId id="608" r:id="rId57"/>
    <p:sldId id="377" r:id="rId58"/>
    <p:sldId id="378" r:id="rId59"/>
    <p:sldId id="691" r:id="rId60"/>
    <p:sldId id="520" r:id="rId61"/>
    <p:sldId id="336" r:id="rId62"/>
    <p:sldId id="597" r:id="rId63"/>
    <p:sldId id="510" r:id="rId64"/>
    <p:sldId id="674" r:id="rId65"/>
    <p:sldId id="269" r:id="rId66"/>
    <p:sldId id="511" r:id="rId67"/>
    <p:sldId id="333" r:id="rId68"/>
    <p:sldId id="507" r:id="rId69"/>
    <p:sldId id="456" r:id="rId70"/>
    <p:sldId id="518" r:id="rId71"/>
    <p:sldId id="671" r:id="rId72"/>
    <p:sldId id="624" r:id="rId73"/>
    <p:sldId id="610" r:id="rId74"/>
    <p:sldId id="611" r:id="rId75"/>
    <p:sldId id="672" r:id="rId76"/>
    <p:sldId id="598" r:id="rId77"/>
    <p:sldId id="599" r:id="rId78"/>
    <p:sldId id="519" r:id="rId79"/>
    <p:sldId id="622" r:id="rId80"/>
    <p:sldId id="623" r:id="rId81"/>
    <p:sldId id="629" r:id="rId82"/>
    <p:sldId id="488" r:id="rId83"/>
    <p:sldId id="489" r:id="rId84"/>
    <p:sldId id="494" r:id="rId85"/>
    <p:sldId id="492" r:id="rId86"/>
    <p:sldId id="485" r:id="rId87"/>
    <p:sldId id="495" r:id="rId88"/>
    <p:sldId id="486" r:id="rId89"/>
    <p:sldId id="649" r:id="rId90"/>
    <p:sldId id="650" r:id="rId91"/>
    <p:sldId id="651" r:id="rId92"/>
    <p:sldId id="654" r:id="rId93"/>
    <p:sldId id="526" r:id="rId94"/>
    <p:sldId id="470" r:id="rId95"/>
    <p:sldId id="628" r:id="rId96"/>
    <p:sldId id="626" r:id="rId97"/>
    <p:sldId id="472" r:id="rId98"/>
    <p:sldId id="479" r:id="rId99"/>
    <p:sldId id="477" r:id="rId100"/>
    <p:sldId id="480" r:id="rId101"/>
    <p:sldId id="636" r:id="rId102"/>
    <p:sldId id="481" r:id="rId103"/>
    <p:sldId id="476" r:id="rId104"/>
    <p:sldId id="475" r:id="rId105"/>
    <p:sldId id="536" r:id="rId106"/>
    <p:sldId id="537" r:id="rId107"/>
    <p:sldId id="540" r:id="rId108"/>
    <p:sldId id="675" r:id="rId109"/>
    <p:sldId id="656" r:id="rId110"/>
    <p:sldId id="685" r:id="rId111"/>
    <p:sldId id="655" r:id="rId112"/>
    <p:sldId id="679" r:id="rId113"/>
    <p:sldId id="612" r:id="rId114"/>
    <p:sldId id="541" r:id="rId115"/>
    <p:sldId id="676" r:id="rId116"/>
    <p:sldId id="542" r:id="rId117"/>
    <p:sldId id="705" r:id="rId118"/>
    <p:sldId id="670" r:id="rId119"/>
    <p:sldId id="706" r:id="rId120"/>
    <p:sldId id="545" r:id="rId121"/>
    <p:sldId id="535" r:id="rId122"/>
    <p:sldId id="638" r:id="rId123"/>
    <p:sldId id="639" r:id="rId124"/>
    <p:sldId id="663" r:id="rId125"/>
    <p:sldId id="665" r:id="rId126"/>
    <p:sldId id="664" r:id="rId127"/>
    <p:sldId id="695" r:id="rId128"/>
    <p:sldId id="696" r:id="rId129"/>
    <p:sldId id="697" r:id="rId130"/>
    <p:sldId id="698" r:id="rId131"/>
    <p:sldId id="398" r:id="rId132"/>
    <p:sldId id="399" r:id="rId133"/>
    <p:sldId id="404" r:id="rId134"/>
    <p:sldId id="400" r:id="rId135"/>
    <p:sldId id="644" r:id="rId136"/>
    <p:sldId id="643" r:id="rId137"/>
    <p:sldId id="642" r:id="rId138"/>
    <p:sldId id="641" r:id="rId139"/>
    <p:sldId id="395" r:id="rId140"/>
    <p:sldId id="374" r:id="rId141"/>
    <p:sldId id="452" r:id="rId142"/>
    <p:sldId id="453" r:id="rId143"/>
    <p:sldId id="330" r:id="rId144"/>
    <p:sldId id="413" r:id="rId145"/>
    <p:sldId id="412" r:id="rId146"/>
    <p:sldId id="688" r:id="rId147"/>
    <p:sldId id="355" r:id="rId148"/>
    <p:sldId id="279" r:id="rId149"/>
    <p:sldId id="327" r:id="rId150"/>
    <p:sldId id="411" r:id="rId151"/>
    <p:sldId id="552" r:id="rId152"/>
    <p:sldId id="329" r:id="rId153"/>
    <p:sldId id="328" r:id="rId154"/>
    <p:sldId id="714" r:id="rId155"/>
    <p:sldId id="677" r:id="rId156"/>
    <p:sldId id="666" r:id="rId157"/>
    <p:sldId id="667" r:id="rId158"/>
    <p:sldId id="652" r:id="rId159"/>
    <p:sldId id="659" r:id="rId160"/>
    <p:sldId id="660" r:id="rId161"/>
    <p:sldId id="668" r:id="rId162"/>
    <p:sldId id="592" r:id="rId163"/>
    <p:sldId id="594" r:id="rId164"/>
    <p:sldId id="561" r:id="rId165"/>
    <p:sldId id="546" r:id="rId166"/>
    <p:sldId id="557" r:id="rId167"/>
    <p:sldId id="559" r:id="rId168"/>
    <p:sldId id="556" r:id="rId169"/>
    <p:sldId id="554" r:id="rId170"/>
    <p:sldId id="711" r:id="rId17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>
          <p15:clr>
            <a:srgbClr val="A4A3A4"/>
          </p15:clr>
        </p15:guide>
        <p15:guide id="2" pos="5190">
          <p15:clr>
            <a:srgbClr val="A4A3A4"/>
          </p15:clr>
        </p15:guide>
        <p15:guide id="3" pos="2886">
          <p15:clr>
            <a:srgbClr val="A4A3A4"/>
          </p15:clr>
        </p15:guide>
        <p15:guide id="4" pos="1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/>
    <p:restoredTop sz="94648"/>
  </p:normalViewPr>
  <p:slideViewPr>
    <p:cSldViewPr snapToGrid="0" showGuides="1">
      <p:cViewPr varScale="1">
        <p:scale>
          <a:sx n="111" d="100"/>
          <a:sy n="111" d="100"/>
        </p:scale>
        <p:origin x="208" y="224"/>
      </p:cViewPr>
      <p:guideLst>
        <p:guide orient="horz" pos="2138"/>
        <p:guide pos="5190"/>
        <p:guide pos="2886"/>
        <p:guide pos="1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2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ableStyles" Target="tableStyles.xml"/><Relationship Id="rId172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F1D9C-2B57-CA81-4FAA-D5D62F917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87F5F-6411-78FD-0925-E96E42A127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F78061-F774-BA46-9D21-EB00B7E6BB06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D4C91-54C8-459D-0714-0C7B3F5435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BDB1F2-2325-02C6-A045-D27923C194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3D346A2-3947-D84A-A61C-C9B33D7156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1395BD-C610-1B65-678F-2F7D7EB519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B39622-0852-7CAE-5580-5F340D050CF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626C0A1-7A7F-6746-8D50-184AB11A81C4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30BAEF6-5112-770D-FF5A-9BBDC98E4B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ADC9C6E-F6C8-DCE2-A692-B25C826A27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805FC-81C7-1AA1-311C-C2838568A4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1730DE-2E1C-52B3-8C7F-DBB7AA6AB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DBF701-4DE6-9542-B1C7-BD3E210B49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>
            <a:extLst>
              <a:ext uri="{FF2B5EF4-FFF2-40B4-BE49-F238E27FC236}">
                <a16:creationId xmlns:a16="http://schemas.microsoft.com/office/drawing/2014/main" id="{E8ABFF3A-B3FF-BEA8-AD33-3432F639D2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6" name="Notes Placeholder 2">
            <a:extLst>
              <a:ext uri="{FF2B5EF4-FFF2-40B4-BE49-F238E27FC236}">
                <a16:creationId xmlns:a16="http://schemas.microsoft.com/office/drawing/2014/main" id="{35851F09-8C09-DA2D-3109-7A90192C92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8067" name="Slide Number Placeholder 3">
            <a:extLst>
              <a:ext uri="{FF2B5EF4-FFF2-40B4-BE49-F238E27FC236}">
                <a16:creationId xmlns:a16="http://schemas.microsoft.com/office/drawing/2014/main" id="{0E540661-320F-4930-55A5-316BF38AB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EEE2481-31AE-EB45-8276-DE69CDF2DA97}" type="slidenum">
              <a:rPr lang="en-US" altLang="en-US" smtClean="0"/>
              <a:pPr>
                <a:spcBef>
                  <a:spcPct val="0"/>
                </a:spcBef>
              </a:pPr>
              <a:t>71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3A63DC7B-F88F-4AF3-AC05-5210C2D045A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71BCD877-80C4-A8F9-7703-A3B8F74F8E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063DBA4B-0A2C-D770-9927-EAC39ECE7A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21F6858-75FD-8049-A4A3-33EFF81BDF05}" type="slidenum">
              <a:rPr lang="en-US" altLang="en-US" smtClean="0"/>
              <a:pPr>
                <a:spcBef>
                  <a:spcPct val="0"/>
                </a:spcBef>
              </a:pPr>
              <a:t>102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Slide Image Placeholder 1">
            <a:extLst>
              <a:ext uri="{FF2B5EF4-FFF2-40B4-BE49-F238E27FC236}">
                <a16:creationId xmlns:a16="http://schemas.microsoft.com/office/drawing/2014/main" id="{855CBA78-32CF-4A92-F7D9-BB1DF93EA5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0" name="Notes Placeholder 2">
            <a:extLst>
              <a:ext uri="{FF2B5EF4-FFF2-40B4-BE49-F238E27FC236}">
                <a16:creationId xmlns:a16="http://schemas.microsoft.com/office/drawing/2014/main" id="{9A2BC70A-0D50-768E-DBC1-187C4AEA5A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24931" name="Slide Number Placeholder 3">
            <a:extLst>
              <a:ext uri="{FF2B5EF4-FFF2-40B4-BE49-F238E27FC236}">
                <a16:creationId xmlns:a16="http://schemas.microsoft.com/office/drawing/2014/main" id="{BB4EC043-8CE4-FEDE-29FA-F367E0E94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AA220A4-9221-E948-BAA3-8C0268D60677}" type="slidenum">
              <a:rPr lang="en-US" altLang="en-US" smtClean="0"/>
              <a:pPr>
                <a:spcBef>
                  <a:spcPct val="0"/>
                </a:spcBef>
              </a:pPr>
              <a:t>105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C401F-2D6F-BC97-FDE2-EF645521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4B504-AC7F-4C43-9C06-FCFC0C23C130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05DB3-0C12-29BF-F406-3CD5D8353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68438-BD36-E959-F1AA-D5C85D28F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EC73B-1B34-104F-961E-997EE2A6B2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0689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5DDE3-4514-5A0A-5ADD-3CD8E58D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68266-4A89-EC46-9826-BA5F560D8C4A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3F805-BE98-2156-83D8-69D1FC0AD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4EBDA-1836-FBAB-41B0-B95EC054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943AF-C3FB-A840-9392-47FD95944B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86493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19184-8188-6CD2-4BE8-BD127904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3BE90-CB7A-2E40-8A60-EDEBAEA37D57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BD0BE-38AE-1B74-C5CE-7A4CDE20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4FBB8-7EE6-DC98-44E0-037898DE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58F0-ACD1-094E-95EA-1F1E49598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65589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8C791B-37AC-D5A9-86F1-29581A41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8FDC5-803B-1F4D-A893-5F6CF7009F1B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FFEC7F-DCA6-A349-D24F-085A6D20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15383B-5899-41E7-926B-B66C4EC0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F382-DD2F-474F-BBEB-FBD0F49DA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49961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CFF8FF1-1ADA-DE43-7512-F92FC00C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FF4DB-70CA-1D4C-9D6E-88FFC82E592B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EA2F65-A747-D1F8-3196-02CB46E6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4ADE66-FB98-FC71-4DEB-B584F672E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48FA2-269D-4F4C-97BC-3DAFEB4652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66385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BB78C98-5E2D-478D-DBF8-DA5187F40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FC915-1FAD-8A47-AF2A-6134CAC221EC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A5C0940-CA1C-A301-82A7-7E7AF0D1B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C3D99D-483C-7253-2FB2-A7ACC7EC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24FE5-8530-D141-82D3-8082AB6F5F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51776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2498678-53C0-3F34-7797-7A192A616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D6C03-75E0-D948-8314-32595A52A872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A96C9D-C85B-4E3C-FDF9-7ACDFE46C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BA841A1-F422-25BA-C221-7DE7FE38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A0A9B-8AA9-D247-9CCE-5FADE8711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32489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61BF647-E9A2-3594-8F83-817934F8F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95E5C-A02C-B748-AF6C-676DF23C0636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8F014A-7575-E63B-73E9-718BFC6F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EE5277-09C1-126F-3FDF-20232C23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DDD05-AEF5-D44A-8E64-11324D99F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39496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821073-C8F2-5D6E-3820-D97124848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B8239-BB75-1B41-8AE3-6F8752342BDF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A033211-7B0B-BC20-5559-3CC89C0F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0FD16A-2CB4-7744-CC6F-DE2BC7A9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B8C69-8C08-284F-8DFB-279115BA7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733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FC50B-2EA4-28A5-495B-9D657AD11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9740E-7586-2843-BFC4-2245AC4A2ADF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7EB91-FCEF-1243-D8FA-75AF2FF07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88302-D87A-EB7C-3B77-E21F43C63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7CE44-B15A-5A42-85F3-11E58DCEA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92038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D50E5-B6F1-9DA8-9DEC-C9F76FE52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BA5BB-5959-3545-B283-B376719C0C0D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4106B-D3FB-2065-D81B-00DEE6B80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5EB7A-F119-A7E7-F23C-798C4C4D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247DE-CA96-B34B-95D6-D3F52D8A7C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6653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AA3A4-2942-EAB1-7964-917A74689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9DFF661-511D-6646-A061-CECF8829B0E9}" type="datetime1">
              <a:rPr lang="en-US" altLang="en-US"/>
              <a:pPr>
                <a:defRPr/>
              </a:pPr>
              <a:t>9/11/24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DF14D-8C06-4BA9-D528-D3A6487F3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D9336-888C-C379-F0F6-1ACFD1940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9BF91B-00BE-1C4E-83F2-B847CDA1C4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8C5114D-DF94-FB0A-F58E-046C564C0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38" y="1044575"/>
            <a:ext cx="6359525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49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F8707433-CE66-3BEE-083B-2DB686C56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38" y="1044575"/>
            <a:ext cx="6359525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2">
            <a:extLst>
              <a:ext uri="{FF2B5EF4-FFF2-40B4-BE49-F238E27FC236}">
                <a16:creationId xmlns:a16="http://schemas.microsoft.com/office/drawing/2014/main" id="{DC8A0D6C-AEAB-53AD-609B-3A441FE4B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3" y="3378200"/>
            <a:ext cx="4149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5400">
                <a:solidFill>
                  <a:schemeClr val="bg1"/>
                </a:solidFill>
              </a:rPr>
              <a:t>Performance</a:t>
            </a:r>
            <a:endParaRPr lang="en-US" alt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5016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8E28FFBE-AD3B-650E-C50D-05024CF30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 bwMode="auto">
          <a:xfrm>
            <a:off x="1216025" y="1189038"/>
            <a:ext cx="5927725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2">
            <a:extLst>
              <a:ext uri="{FF2B5EF4-FFF2-40B4-BE49-F238E27FC236}">
                <a16:creationId xmlns:a16="http://schemas.microsoft.com/office/drawing/2014/main" id="{0458CE78-AF58-D4FC-95CD-6AA4E009E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23925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33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298A1032-1EF0-4A30-42A4-60D36B2FF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806450"/>
            <a:ext cx="69723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6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>
            <a:extLst>
              <a:ext uri="{FF2B5EF4-FFF2-40B4-BE49-F238E27FC236}">
                <a16:creationId xmlns:a16="http://schemas.microsoft.com/office/drawing/2014/main" id="{4199CC27-0D4E-636B-6488-F11564537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r="6750"/>
          <a:stretch>
            <a:fillRect/>
          </a:stretch>
        </p:blipFill>
        <p:spPr bwMode="auto">
          <a:xfrm>
            <a:off x="1298575" y="947738"/>
            <a:ext cx="65976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83B5B5BE-BE63-30AC-C910-37F685182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-12700"/>
            <a:ext cx="5419725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49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5771E14D-BE88-A019-E995-B3802B5FA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775" y="0"/>
            <a:ext cx="5668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5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>
            <a:extLst>
              <a:ext uri="{FF2B5EF4-FFF2-40B4-BE49-F238E27FC236}">
                <a16:creationId xmlns:a16="http://schemas.microsoft.com/office/drawing/2014/main" id="{DE298220-B60C-5D63-DACA-B09788486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9" t="40869" r="48492" b="23177"/>
          <a:stretch>
            <a:fillRect/>
          </a:stretch>
        </p:blipFill>
        <p:spPr bwMode="auto">
          <a:xfrm>
            <a:off x="1290638" y="1054100"/>
            <a:ext cx="6672262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33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762B6942-5AA1-E1C6-4221-0D5895EEE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1150938"/>
            <a:ext cx="3052762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 descr="Canadian comedian, Mae Martin, sets to premiere her autobiographical  dramedy in Netflix this March">
            <a:extLst>
              <a:ext uri="{FF2B5EF4-FFF2-40B4-BE49-F238E27FC236}">
                <a16:creationId xmlns:a16="http://schemas.microsoft.com/office/drawing/2014/main" id="{5D2666F2-CAEB-B0AB-B83F-A7BB8F0A6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99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C07B303D-3D5F-FB65-870F-25ABE64DA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r="7201"/>
          <a:stretch>
            <a:fillRect/>
          </a:stretch>
        </p:blipFill>
        <p:spPr bwMode="auto">
          <a:xfrm>
            <a:off x="1209675" y="1139825"/>
            <a:ext cx="6740525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5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>
            <a:extLst>
              <a:ext uri="{FF2B5EF4-FFF2-40B4-BE49-F238E27FC236}">
                <a16:creationId xmlns:a16="http://schemas.microsoft.com/office/drawing/2014/main" id="{15B186B7-DD66-E726-12CF-1320FDE41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50938"/>
            <a:ext cx="671830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49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F1596D9F-1DB4-723F-EC2E-D3F5630E1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6" t="29349" r="44786" b="39716"/>
          <a:stretch>
            <a:fillRect/>
          </a:stretch>
        </p:blipFill>
        <p:spPr bwMode="auto">
          <a:xfrm>
            <a:off x="608013" y="749300"/>
            <a:ext cx="7977187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16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A694C600-375F-CBFA-C514-9D4E4CF49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3" t="32001" r="44872" b="37234"/>
          <a:stretch>
            <a:fillRect/>
          </a:stretch>
        </p:blipFill>
        <p:spPr bwMode="auto">
          <a:xfrm>
            <a:off x="1228725" y="1171575"/>
            <a:ext cx="6659563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5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33271539-2F38-6637-9F39-501FE106D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1193800"/>
            <a:ext cx="6734175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99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>
            <a:extLst>
              <a:ext uri="{FF2B5EF4-FFF2-40B4-BE49-F238E27FC236}">
                <a16:creationId xmlns:a16="http://schemas.microsoft.com/office/drawing/2014/main" id="{38D15CC9-6EA2-B86F-9CED-86615C51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" b="1405"/>
          <a:stretch>
            <a:fillRect/>
          </a:stretch>
        </p:blipFill>
        <p:spPr bwMode="auto">
          <a:xfrm>
            <a:off x="1222375" y="928688"/>
            <a:ext cx="675322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33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331DC30D-DE21-94F4-5684-E7AB8389A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400050"/>
            <a:ext cx="4965700" cy="606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66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E708043A-1B77-CAB2-C605-B0CE90E27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1036638"/>
            <a:ext cx="425767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99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3ED348C3-A84D-1F58-97F2-36802560C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07975"/>
            <a:ext cx="6811962" cy="628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83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>
            <a:extLst>
              <a:ext uri="{FF2B5EF4-FFF2-40B4-BE49-F238E27FC236}">
                <a16:creationId xmlns:a16="http://schemas.microsoft.com/office/drawing/2014/main" id="{489A14F0-F0C8-9A9E-17A1-E50B111D8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0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83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F7698068-9ADB-2112-248F-96C5B59F3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29257" r="44531" b="40047"/>
          <a:stretch>
            <a:fillRect/>
          </a:stretch>
        </p:blipFill>
        <p:spPr bwMode="auto">
          <a:xfrm>
            <a:off x="1198563" y="1200150"/>
            <a:ext cx="6746875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83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8DD873C8-5093-DA8F-6458-4BF390EB2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184275"/>
            <a:ext cx="6738937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16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A1F4BA-F08E-FB31-A664-CEF0911B0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 r="39950"/>
          <a:stretch/>
        </p:blipFill>
        <p:spPr bwMode="auto">
          <a:xfrm>
            <a:off x="1643745" y="0"/>
            <a:ext cx="58565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766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E66D54DE-1351-AFF0-E72C-FC6F5F192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" t="3178" r="3178" b="3178"/>
          <a:stretch>
            <a:fillRect/>
          </a:stretch>
        </p:blipFill>
        <p:spPr bwMode="auto">
          <a:xfrm>
            <a:off x="1965325" y="985838"/>
            <a:ext cx="5230813" cy="523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66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>
            <a:extLst>
              <a:ext uri="{FF2B5EF4-FFF2-40B4-BE49-F238E27FC236}">
                <a16:creationId xmlns:a16="http://schemas.microsoft.com/office/drawing/2014/main" id="{47C74B3B-CA8A-527A-E91C-EA41ED60C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3" y="1962150"/>
            <a:ext cx="3379787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66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BB88B9B1-36D9-CA21-AE06-D49792EC7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7" t="29417" r="44872" b="35931"/>
          <a:stretch>
            <a:fillRect/>
          </a:stretch>
        </p:blipFill>
        <p:spPr bwMode="auto">
          <a:xfrm>
            <a:off x="1435100" y="1074738"/>
            <a:ext cx="6299200" cy="469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16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3951A103-2377-5338-CC6C-2531CC852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1122363"/>
            <a:ext cx="6853237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33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6502FB50-B307-345A-5429-05C8DCC8F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3" b="2832"/>
          <a:stretch>
            <a:fillRect/>
          </a:stretch>
        </p:blipFill>
        <p:spPr bwMode="auto">
          <a:xfrm>
            <a:off x="1082675" y="815975"/>
            <a:ext cx="6991350" cy="52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B409E282-937B-9234-65BD-1EBA4792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673100"/>
            <a:ext cx="8072437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66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>
            <a:extLst>
              <a:ext uri="{FF2B5EF4-FFF2-40B4-BE49-F238E27FC236}">
                <a16:creationId xmlns:a16="http://schemas.microsoft.com/office/drawing/2014/main" id="{6FF7CC9B-7175-B547-3675-0821ED255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81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99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>
            <a:extLst>
              <a:ext uri="{FF2B5EF4-FFF2-40B4-BE49-F238E27FC236}">
                <a16:creationId xmlns:a16="http://schemas.microsoft.com/office/drawing/2014/main" id="{FB7C3884-6D50-8003-B350-338399376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79538"/>
            <a:ext cx="77470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949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>
            <a:extLst>
              <a:ext uri="{FF2B5EF4-FFF2-40B4-BE49-F238E27FC236}">
                <a16:creationId xmlns:a16="http://schemas.microsoft.com/office/drawing/2014/main" id="{CF444799-91C2-D676-8072-CCC8DD71F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783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>
            <a:extLst>
              <a:ext uri="{FF2B5EF4-FFF2-40B4-BE49-F238E27FC236}">
                <a16:creationId xmlns:a16="http://schemas.microsoft.com/office/drawing/2014/main" id="{35FCB3CD-CB08-18A1-4417-D88A2200B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725488"/>
            <a:ext cx="8077200" cy="540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33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>
            <a:extLst>
              <a:ext uri="{FF2B5EF4-FFF2-40B4-BE49-F238E27FC236}">
                <a16:creationId xmlns:a16="http://schemas.microsoft.com/office/drawing/2014/main" id="{F8F3AF6B-D994-98CB-69A9-21ED19310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4"/>
          <a:stretch>
            <a:fillRect/>
          </a:stretch>
        </p:blipFill>
        <p:spPr bwMode="auto">
          <a:xfrm>
            <a:off x="1092200" y="973138"/>
            <a:ext cx="6992938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99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058D30BE-F23D-9755-E4A8-3A9A8F7F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" r="2364"/>
          <a:stretch>
            <a:fillRect/>
          </a:stretch>
        </p:blipFill>
        <p:spPr bwMode="auto">
          <a:xfrm>
            <a:off x="1077913" y="1366838"/>
            <a:ext cx="7019925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16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>
            <a:extLst>
              <a:ext uri="{FF2B5EF4-FFF2-40B4-BE49-F238E27FC236}">
                <a16:creationId xmlns:a16="http://schemas.microsoft.com/office/drawing/2014/main" id="{FCF265CD-A6A6-2AD8-F524-FA4888986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1620838"/>
            <a:ext cx="53975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99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2F2C2596-D85D-130F-890B-B216688E8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0" t="29417" r="44493" b="35703"/>
          <a:stretch>
            <a:fillRect/>
          </a:stretch>
        </p:blipFill>
        <p:spPr bwMode="auto">
          <a:xfrm>
            <a:off x="1169988" y="860425"/>
            <a:ext cx="6932612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>
            <a:extLst>
              <a:ext uri="{FF2B5EF4-FFF2-40B4-BE49-F238E27FC236}">
                <a16:creationId xmlns:a16="http://schemas.microsoft.com/office/drawing/2014/main" id="{F65A74AC-F362-8174-F59C-682B902AC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539875"/>
            <a:ext cx="7056437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33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B02B998B-C021-D926-F0DC-58DE0F3AB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920750"/>
            <a:ext cx="66706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33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id="{86AC2680-9A24-A8B0-BA12-35A563D73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" t="1952" r="1350" b="1952"/>
          <a:stretch>
            <a:fillRect/>
          </a:stretch>
        </p:blipFill>
        <p:spPr bwMode="auto">
          <a:xfrm>
            <a:off x="911225" y="917575"/>
            <a:ext cx="7327900" cy="501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16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CD8EB7AF-B013-EE8F-4632-CBE110E82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9"/>
          <a:stretch>
            <a:fillRect/>
          </a:stretch>
        </p:blipFill>
        <p:spPr bwMode="auto">
          <a:xfrm>
            <a:off x="927100" y="919163"/>
            <a:ext cx="7294563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33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id="{3D13FD01-2FA2-B423-5CA0-81F0A4BF7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8"/>
          <a:stretch>
            <a:fillRect/>
          </a:stretch>
        </p:blipFill>
        <p:spPr bwMode="auto">
          <a:xfrm>
            <a:off x="930275" y="920750"/>
            <a:ext cx="7283450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>
            <a:extLst>
              <a:ext uri="{FF2B5EF4-FFF2-40B4-BE49-F238E27FC236}">
                <a16:creationId xmlns:a16="http://schemas.microsoft.com/office/drawing/2014/main" id="{3DB196EB-A9B7-2086-5AC0-BEE9DF17E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r="4001" b="36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49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>
            <a:extLst>
              <a:ext uri="{FF2B5EF4-FFF2-40B4-BE49-F238E27FC236}">
                <a16:creationId xmlns:a16="http://schemas.microsoft.com/office/drawing/2014/main" id="{37B3D169-969B-5144-C211-8E7F8C399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9"/>
          <a:stretch>
            <a:fillRect/>
          </a:stretch>
        </p:blipFill>
        <p:spPr bwMode="auto">
          <a:xfrm>
            <a:off x="725488" y="1000125"/>
            <a:ext cx="7694612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49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>
            <a:extLst>
              <a:ext uri="{FF2B5EF4-FFF2-40B4-BE49-F238E27FC236}">
                <a16:creationId xmlns:a16="http://schemas.microsoft.com/office/drawing/2014/main" id="{D612AF20-DA2A-9C3F-983F-FBAEA696B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" t="2257" r="1358"/>
          <a:stretch>
            <a:fillRect/>
          </a:stretch>
        </p:blipFill>
        <p:spPr bwMode="auto">
          <a:xfrm>
            <a:off x="666750" y="1122363"/>
            <a:ext cx="7810500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16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>
            <a:extLst>
              <a:ext uri="{FF2B5EF4-FFF2-40B4-BE49-F238E27FC236}">
                <a16:creationId xmlns:a16="http://schemas.microsoft.com/office/drawing/2014/main" id="{F3E8287B-4197-5B25-37BB-7480B7742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06"/>
          <a:stretch>
            <a:fillRect/>
          </a:stretch>
        </p:blipFill>
        <p:spPr bwMode="auto">
          <a:xfrm>
            <a:off x="1917700" y="528638"/>
            <a:ext cx="5156200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433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>
            <a:extLst>
              <a:ext uri="{FF2B5EF4-FFF2-40B4-BE49-F238E27FC236}">
                <a16:creationId xmlns:a16="http://schemas.microsoft.com/office/drawing/2014/main" id="{87838239-7EBF-69C9-2F7B-E29B47243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60274" r="40414" b="5865"/>
          <a:stretch>
            <a:fillRect/>
          </a:stretch>
        </p:blipFill>
        <p:spPr bwMode="auto">
          <a:xfrm>
            <a:off x="5724525" y="2547938"/>
            <a:ext cx="955675" cy="39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66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>
            <a:extLst>
              <a:ext uri="{FF2B5EF4-FFF2-40B4-BE49-F238E27FC236}">
                <a16:creationId xmlns:a16="http://schemas.microsoft.com/office/drawing/2014/main" id="{73EE935B-DC80-DC71-82F2-F59920015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2" t="52731" r="33128" b="5865"/>
          <a:stretch>
            <a:fillRect/>
          </a:stretch>
        </p:blipFill>
        <p:spPr bwMode="auto">
          <a:xfrm>
            <a:off x="1122363" y="1676400"/>
            <a:ext cx="6907212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6" name="Picture 2">
            <a:extLst>
              <a:ext uri="{FF2B5EF4-FFF2-40B4-BE49-F238E27FC236}">
                <a16:creationId xmlns:a16="http://schemas.microsoft.com/office/drawing/2014/main" id="{1D450F39-7AB1-9666-2B22-B2071EFCF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5" t="43817" r="37415" b="47040"/>
          <a:stretch>
            <a:fillRect/>
          </a:stretch>
        </p:blipFill>
        <p:spPr bwMode="auto">
          <a:xfrm>
            <a:off x="1171575" y="558800"/>
            <a:ext cx="7723188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949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>
            <a:extLst>
              <a:ext uri="{FF2B5EF4-FFF2-40B4-BE49-F238E27FC236}">
                <a16:creationId xmlns:a16="http://schemas.microsoft.com/office/drawing/2014/main" id="{5BB8DB39-20E7-4ADC-E2C4-E27E6C009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87650"/>
            <a:ext cx="76200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0" name="Picture 2">
            <a:extLst>
              <a:ext uri="{FF2B5EF4-FFF2-40B4-BE49-F238E27FC236}">
                <a16:creationId xmlns:a16="http://schemas.microsoft.com/office/drawing/2014/main" id="{116FACE6-6601-B7A2-66FC-CCC231C0B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-15875"/>
            <a:ext cx="508317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33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>
            <a:extLst>
              <a:ext uri="{FF2B5EF4-FFF2-40B4-BE49-F238E27FC236}">
                <a16:creationId xmlns:a16="http://schemas.microsoft.com/office/drawing/2014/main" id="{F0E2E537-01EE-2903-8D4F-36FE44065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87650"/>
            <a:ext cx="76200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4" name="Picture 2">
            <a:extLst>
              <a:ext uri="{FF2B5EF4-FFF2-40B4-BE49-F238E27FC236}">
                <a16:creationId xmlns:a16="http://schemas.microsoft.com/office/drawing/2014/main" id="{70FC0E6E-DE78-D866-DEBC-2DA1018C2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-15875"/>
            <a:ext cx="508317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2">
            <a:extLst>
              <a:ext uri="{FF2B5EF4-FFF2-40B4-BE49-F238E27FC236}">
                <a16:creationId xmlns:a16="http://schemas.microsoft.com/office/drawing/2014/main" id="{EFAD3A3F-456D-1D18-A1F7-85757DEB4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4699000"/>
            <a:ext cx="1524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99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">
            <a:extLst>
              <a:ext uri="{FF2B5EF4-FFF2-40B4-BE49-F238E27FC236}">
                <a16:creationId xmlns:a16="http://schemas.microsoft.com/office/drawing/2014/main" id="{E8F0CEE0-4871-40C5-4232-EA77D2563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25" y="0"/>
            <a:ext cx="10294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83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>
            <a:extLst>
              <a:ext uri="{FF2B5EF4-FFF2-40B4-BE49-F238E27FC236}">
                <a16:creationId xmlns:a16="http://schemas.microsoft.com/office/drawing/2014/main" id="{FCE6396D-8577-3636-138A-1AAEB2FD4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t="38438" r="4688" b="36844"/>
          <a:stretch>
            <a:fillRect/>
          </a:stretch>
        </p:blipFill>
        <p:spPr bwMode="auto">
          <a:xfrm>
            <a:off x="111125" y="2532063"/>
            <a:ext cx="89312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83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>
            <a:extLst>
              <a:ext uri="{FF2B5EF4-FFF2-40B4-BE49-F238E27FC236}">
                <a16:creationId xmlns:a16="http://schemas.microsoft.com/office/drawing/2014/main" id="{29FB48D4-C860-82E7-D75E-FD06B88F9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"/>
          <a:stretch>
            <a:fillRect/>
          </a:stretch>
        </p:blipFill>
        <p:spPr bwMode="auto">
          <a:xfrm>
            <a:off x="6350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>
            <a:extLst>
              <a:ext uri="{FF2B5EF4-FFF2-40B4-BE49-F238E27FC236}">
                <a16:creationId xmlns:a16="http://schemas.microsoft.com/office/drawing/2014/main" id="{C92195B6-8F45-2E7E-76F7-69A864776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r="1440"/>
          <a:stretch>
            <a:fillRect/>
          </a:stretch>
        </p:blipFill>
        <p:spPr bwMode="auto">
          <a:xfrm>
            <a:off x="0" y="0"/>
            <a:ext cx="9224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99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>
            <a:extLst>
              <a:ext uri="{FF2B5EF4-FFF2-40B4-BE49-F238E27FC236}">
                <a16:creationId xmlns:a16="http://schemas.microsoft.com/office/drawing/2014/main" id="{2934C36E-A083-D96C-08BC-15011900D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685800"/>
            <a:ext cx="7629525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16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2">
            <a:extLst>
              <a:ext uri="{FF2B5EF4-FFF2-40B4-BE49-F238E27FC236}">
                <a16:creationId xmlns:a16="http://schemas.microsoft.com/office/drawing/2014/main" id="{F640FE50-22C6-A261-B281-81C8E3AE2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189038"/>
            <a:ext cx="760095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16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1">
            <a:extLst>
              <a:ext uri="{FF2B5EF4-FFF2-40B4-BE49-F238E27FC236}">
                <a16:creationId xmlns:a16="http://schemas.microsoft.com/office/drawing/2014/main" id="{DD11CC14-4EC1-C5CF-BA8A-4100A9E77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5" y="1189038"/>
            <a:ext cx="3960813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33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>
            <a:extLst>
              <a:ext uri="{FF2B5EF4-FFF2-40B4-BE49-F238E27FC236}">
                <a16:creationId xmlns:a16="http://schemas.microsoft.com/office/drawing/2014/main" id="{678BE40D-44AA-B49F-293E-D82726843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0"/>
            <a:ext cx="45910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83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2">
            <a:extLst>
              <a:ext uri="{FF2B5EF4-FFF2-40B4-BE49-F238E27FC236}">
                <a16:creationId xmlns:a16="http://schemas.microsoft.com/office/drawing/2014/main" id="{0214D6EF-266A-B3A0-3D2C-B14D4D8D7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8"/>
          <a:stretch>
            <a:fillRect/>
          </a:stretch>
        </p:blipFill>
        <p:spPr bwMode="auto">
          <a:xfrm>
            <a:off x="1419225" y="1363663"/>
            <a:ext cx="6276975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0" name="Picture 2">
            <a:extLst>
              <a:ext uri="{FF2B5EF4-FFF2-40B4-BE49-F238E27FC236}">
                <a16:creationId xmlns:a16="http://schemas.microsoft.com/office/drawing/2014/main" id="{20CD0AE8-F3C1-316C-76A7-2890A3A73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91553" r="17599"/>
          <a:stretch>
            <a:fillRect/>
          </a:stretch>
        </p:blipFill>
        <p:spPr bwMode="auto">
          <a:xfrm>
            <a:off x="1177925" y="4962525"/>
            <a:ext cx="67691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1">
            <a:extLst>
              <a:ext uri="{FF2B5EF4-FFF2-40B4-BE49-F238E27FC236}">
                <a16:creationId xmlns:a16="http://schemas.microsoft.com/office/drawing/2014/main" id="{74FE99E7-0884-0677-00A5-C5BF83065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876300"/>
            <a:ext cx="3781425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99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3">
            <a:extLst>
              <a:ext uri="{FF2B5EF4-FFF2-40B4-BE49-F238E27FC236}">
                <a16:creationId xmlns:a16="http://schemas.microsoft.com/office/drawing/2014/main" id="{42730A0F-2ABE-DEEA-9D88-873213853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55700"/>
            <a:ext cx="8167688" cy="545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8" name="Picture 2">
            <a:extLst>
              <a:ext uri="{FF2B5EF4-FFF2-40B4-BE49-F238E27FC236}">
                <a16:creationId xmlns:a16="http://schemas.microsoft.com/office/drawing/2014/main" id="{865DF4D6-75F9-4C08-7266-3F3349206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55700"/>
            <a:ext cx="2754313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66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>
            <a:extLst>
              <a:ext uri="{FF2B5EF4-FFF2-40B4-BE49-F238E27FC236}">
                <a16:creationId xmlns:a16="http://schemas.microsoft.com/office/drawing/2014/main" id="{3534DA2F-8A12-3154-8FEF-0796A890F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400"/>
            <a:ext cx="9144000" cy="553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066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3" descr="Top 5 Ringtones 2021 @Best Ringtones @Me Ringtones - YouTube">
            <a:extLst>
              <a:ext uri="{FF2B5EF4-FFF2-40B4-BE49-F238E27FC236}">
                <a16:creationId xmlns:a16="http://schemas.microsoft.com/office/drawing/2014/main" id="{95423CB0-2D93-0C2E-C984-E5B73B388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866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>
            <a:extLst>
              <a:ext uri="{FF2B5EF4-FFF2-40B4-BE49-F238E27FC236}">
                <a16:creationId xmlns:a16="http://schemas.microsoft.com/office/drawing/2014/main" id="{77CCBD62-0DF6-225E-F6CB-6497529AF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1" t="12769" r="21182" b="36571"/>
          <a:stretch>
            <a:fillRect/>
          </a:stretch>
        </p:blipFill>
        <p:spPr bwMode="auto">
          <a:xfrm>
            <a:off x="1355725" y="858838"/>
            <a:ext cx="6440488" cy="53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66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>
            <a:extLst>
              <a:ext uri="{FF2B5EF4-FFF2-40B4-BE49-F238E27FC236}">
                <a16:creationId xmlns:a16="http://schemas.microsoft.com/office/drawing/2014/main" id="{996C880D-9A9B-862C-E15E-CD883E5B2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463550"/>
            <a:ext cx="81549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Special Report</a:t>
            </a:r>
          </a:p>
          <a:p>
            <a:pPr eaLnBrk="1" hangingPunct="1"/>
            <a:r>
              <a:rPr lang="en-US" altLang="en-US" sz="3200" b="1"/>
              <a:t>The World's 100 Most Powerful Women</a:t>
            </a:r>
          </a:p>
          <a:p>
            <a:pPr eaLnBrk="1" hangingPunct="1"/>
            <a:endParaRPr lang="en-US" altLang="en-US"/>
          </a:p>
        </p:txBody>
      </p:sp>
      <p:pic>
        <p:nvPicPr>
          <p:cNvPr id="79874" name="Picture 2">
            <a:extLst>
              <a:ext uri="{FF2B5EF4-FFF2-40B4-BE49-F238E27FC236}">
                <a16:creationId xmlns:a16="http://schemas.microsoft.com/office/drawing/2014/main" id="{B497BBC5-945F-1171-B5ED-45368C4D0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228850"/>
            <a:ext cx="4659312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49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3" descr="Buy most watched ted talks&amp;gt; OFF-69%">
            <a:extLst>
              <a:ext uri="{FF2B5EF4-FFF2-40B4-BE49-F238E27FC236}">
                <a16:creationId xmlns:a16="http://schemas.microsoft.com/office/drawing/2014/main" id="{228EB822-9672-8805-7802-DEF14BD6F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33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D9042-AEF6-1BDC-4DC1-452222BF78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r="11719"/>
          <a:stretch/>
        </p:blipFill>
        <p:spPr>
          <a:xfrm>
            <a:off x="0" y="215888"/>
            <a:ext cx="9144000" cy="6452067"/>
          </a:xfrm>
          <a:prstGeom prst="rect">
            <a:avLst/>
          </a:prstGeom>
        </p:spPr>
      </p:pic>
    </p:spTree>
  </p:cSld>
  <p:clrMapOvr>
    <a:masterClrMapping/>
  </p:clrMapOvr>
  <p:transition advTm="3416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 descr="paul dano's top 10.tiff">
            <a:extLst>
              <a:ext uri="{FF2B5EF4-FFF2-40B4-BE49-F238E27FC236}">
                <a16:creationId xmlns:a16="http://schemas.microsoft.com/office/drawing/2014/main" id="{EBD68C97-CCDA-797A-A843-C23D2AF30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7631" r="14996" b="4977"/>
          <a:stretch>
            <a:fillRect/>
          </a:stretch>
        </p:blipFill>
        <p:spPr bwMode="auto">
          <a:xfrm>
            <a:off x="0" y="-133350"/>
            <a:ext cx="9164638" cy="708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5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2">
            <a:extLst>
              <a:ext uri="{FF2B5EF4-FFF2-40B4-BE49-F238E27FC236}">
                <a16:creationId xmlns:a16="http://schemas.microsoft.com/office/drawing/2014/main" id="{7810C401-4551-EC16-FF3F-C2AE17163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3" t="12801" r="17551" b="75887"/>
          <a:stretch>
            <a:fillRect/>
          </a:stretch>
        </p:blipFill>
        <p:spPr bwMode="auto">
          <a:xfrm>
            <a:off x="877888" y="528638"/>
            <a:ext cx="739616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0" name="Picture 2">
            <a:extLst>
              <a:ext uri="{FF2B5EF4-FFF2-40B4-BE49-F238E27FC236}">
                <a16:creationId xmlns:a16="http://schemas.microsoft.com/office/drawing/2014/main" id="{C2A8EEEA-4721-49EC-00C4-D60B70300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3" t="29257" r="17551" b="26514"/>
          <a:stretch>
            <a:fillRect/>
          </a:stretch>
        </p:blipFill>
        <p:spPr bwMode="auto">
          <a:xfrm>
            <a:off x="2457450" y="1993900"/>
            <a:ext cx="4256088" cy="372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Picture 3">
            <a:extLst>
              <a:ext uri="{FF2B5EF4-FFF2-40B4-BE49-F238E27FC236}">
                <a16:creationId xmlns:a16="http://schemas.microsoft.com/office/drawing/2014/main" id="{66CE16E8-8FA4-FD87-CD28-D4DCC0EEB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3" t="22858" r="17551" b="71313"/>
          <a:stretch>
            <a:fillRect/>
          </a:stretch>
        </p:blipFill>
        <p:spPr bwMode="auto">
          <a:xfrm>
            <a:off x="928688" y="5780088"/>
            <a:ext cx="739616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2">
            <a:extLst>
              <a:ext uri="{FF2B5EF4-FFF2-40B4-BE49-F238E27FC236}">
                <a16:creationId xmlns:a16="http://schemas.microsoft.com/office/drawing/2014/main" id="{F5FDCA3C-0494-EB1F-7D56-0CBB388E0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912938"/>
            <a:ext cx="8770937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33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">
            <a:extLst>
              <a:ext uri="{FF2B5EF4-FFF2-40B4-BE49-F238E27FC236}">
                <a16:creationId xmlns:a16="http://schemas.microsoft.com/office/drawing/2014/main" id="{659EFB51-A37B-C8C6-032A-635BF8CB5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77900"/>
            <a:ext cx="845185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16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">
            <a:extLst>
              <a:ext uri="{FF2B5EF4-FFF2-40B4-BE49-F238E27FC236}">
                <a16:creationId xmlns:a16="http://schemas.microsoft.com/office/drawing/2014/main" id="{E93F722F-A677-0B9F-4F63-3B23EC7B4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100"/>
            <a:ext cx="91567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66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Household International Spread Closeup">
            <a:extLst>
              <a:ext uri="{FF2B5EF4-FFF2-40B4-BE49-F238E27FC236}">
                <a16:creationId xmlns:a16="http://schemas.microsoft.com/office/drawing/2014/main" id="{DB22961F-B436-3BF1-DA1A-0E4EEEBC3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8"/>
          <a:stretch>
            <a:fillRect/>
          </a:stretch>
        </p:blipFill>
        <p:spPr bwMode="auto">
          <a:xfrm>
            <a:off x="509588" y="619125"/>
            <a:ext cx="8180387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83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2">
            <a:extLst>
              <a:ext uri="{FF2B5EF4-FFF2-40B4-BE49-F238E27FC236}">
                <a16:creationId xmlns:a16="http://schemas.microsoft.com/office/drawing/2014/main" id="{94F1DCD7-D210-6CD6-F18A-E7D51F25F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1422400"/>
            <a:ext cx="7177088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4" name="Picture 2" descr="Equities trading floor at International Securities">
            <a:extLst>
              <a:ext uri="{FF2B5EF4-FFF2-40B4-BE49-F238E27FC236}">
                <a16:creationId xmlns:a16="http://schemas.microsoft.com/office/drawing/2014/main" id="{5E9B52B9-A61B-847A-B257-B7E79BAF6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6" t="15584"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83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>
            <a:extLst>
              <a:ext uri="{FF2B5EF4-FFF2-40B4-BE49-F238E27FC236}">
                <a16:creationId xmlns:a16="http://schemas.microsoft.com/office/drawing/2014/main" id="{D2AC18C1-2D72-2AB9-6ED4-A7E96A5DD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1041400"/>
            <a:ext cx="7224713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83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>
            <a:extLst>
              <a:ext uri="{FF2B5EF4-FFF2-40B4-BE49-F238E27FC236}">
                <a16:creationId xmlns:a16="http://schemas.microsoft.com/office/drawing/2014/main" id="{A32542AB-B441-7D30-7E47-27B00E1FB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9" t="46217" r="34286" b="26537"/>
          <a:stretch>
            <a:fillRect/>
          </a:stretch>
        </p:blipFill>
        <p:spPr bwMode="auto">
          <a:xfrm>
            <a:off x="835025" y="2032000"/>
            <a:ext cx="746125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2" name="Picture 2">
            <a:extLst>
              <a:ext uri="{FF2B5EF4-FFF2-40B4-BE49-F238E27FC236}">
                <a16:creationId xmlns:a16="http://schemas.microsoft.com/office/drawing/2014/main" id="{1F309146-06DF-A813-4EE1-C87ED4981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9" t="33875" r="54430" b="63017"/>
          <a:stretch>
            <a:fillRect/>
          </a:stretch>
        </p:blipFill>
        <p:spPr bwMode="auto">
          <a:xfrm>
            <a:off x="2463800" y="4508500"/>
            <a:ext cx="45085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5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>
            <a:extLst>
              <a:ext uri="{FF2B5EF4-FFF2-40B4-BE49-F238E27FC236}">
                <a16:creationId xmlns:a16="http://schemas.microsoft.com/office/drawing/2014/main" id="{98C92B4D-3BEE-F802-EDC2-CDA7355A6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5" r="-3255"/>
          <a:stretch>
            <a:fillRect/>
          </a:stretch>
        </p:blipFill>
        <p:spPr bwMode="auto">
          <a:xfrm>
            <a:off x="2446338" y="898525"/>
            <a:ext cx="42703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33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Picture 1">
            <a:extLst>
              <a:ext uri="{FF2B5EF4-FFF2-40B4-BE49-F238E27FC236}">
                <a16:creationId xmlns:a16="http://schemas.microsoft.com/office/drawing/2014/main" id="{71801141-B319-29CA-34A1-677E2A5A6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5100"/>
            <a:ext cx="73025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25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>
            <a:extLst>
              <a:ext uri="{FF2B5EF4-FFF2-40B4-BE49-F238E27FC236}">
                <a16:creationId xmlns:a16="http://schemas.microsoft.com/office/drawing/2014/main" id="{CDE0A8E4-8D42-0721-84B4-6FE5B01BE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7" t="39999" r="6563" b="42500"/>
          <a:stretch>
            <a:fillRect/>
          </a:stretch>
        </p:blipFill>
        <p:spPr bwMode="auto">
          <a:xfrm>
            <a:off x="-12700" y="2954338"/>
            <a:ext cx="9093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16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1">
            <a:extLst>
              <a:ext uri="{FF2B5EF4-FFF2-40B4-BE49-F238E27FC236}">
                <a16:creationId xmlns:a16="http://schemas.microsoft.com/office/drawing/2014/main" id="{2854C63E-FFEC-2EA5-8BC3-C362993F8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7951"/>
          <a:stretch>
            <a:fillRect/>
          </a:stretch>
        </p:blipFill>
        <p:spPr bwMode="auto">
          <a:xfrm>
            <a:off x="2473325" y="847725"/>
            <a:ext cx="42703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49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1">
            <a:extLst>
              <a:ext uri="{FF2B5EF4-FFF2-40B4-BE49-F238E27FC236}">
                <a16:creationId xmlns:a16="http://schemas.microsoft.com/office/drawing/2014/main" id="{BBCA5F31-5D04-C067-1D65-CE3884538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736600"/>
            <a:ext cx="9070975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716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2">
            <a:extLst>
              <a:ext uri="{FF2B5EF4-FFF2-40B4-BE49-F238E27FC236}">
                <a16:creationId xmlns:a16="http://schemas.microsoft.com/office/drawing/2014/main" id="{3DAF1BC6-71D8-75DE-0CE3-542E5BB0B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1" t="62531" r="36563" b="30000"/>
          <a:stretch>
            <a:fillRect/>
          </a:stretch>
        </p:blipFill>
        <p:spPr bwMode="auto">
          <a:xfrm>
            <a:off x="2846388" y="4589463"/>
            <a:ext cx="341153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5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2">
            <a:extLst>
              <a:ext uri="{FF2B5EF4-FFF2-40B4-BE49-F238E27FC236}">
                <a16:creationId xmlns:a16="http://schemas.microsoft.com/office/drawing/2014/main" id="{7D165CCF-D40C-17FD-5A83-15409D0D5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7500" r="11250" b="18750"/>
          <a:stretch>
            <a:fillRect/>
          </a:stretch>
        </p:blipFill>
        <p:spPr bwMode="auto">
          <a:xfrm>
            <a:off x="0" y="679450"/>
            <a:ext cx="9188450" cy="553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5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3">
            <a:extLst>
              <a:ext uri="{FF2B5EF4-FFF2-40B4-BE49-F238E27FC236}">
                <a16:creationId xmlns:a16="http://schemas.microsoft.com/office/drawing/2014/main" id="{F6CDC1C6-A460-5F15-EBA0-E994F0BBE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25" y="922338"/>
            <a:ext cx="4176713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966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2">
            <a:extLst>
              <a:ext uri="{FF2B5EF4-FFF2-40B4-BE49-F238E27FC236}">
                <a16:creationId xmlns:a16="http://schemas.microsoft.com/office/drawing/2014/main" id="{196DDFC3-DF3A-EDC2-6FEB-D7CB55D4E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25" y="455613"/>
            <a:ext cx="3943350" cy="595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99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2">
            <a:extLst>
              <a:ext uri="{FF2B5EF4-FFF2-40B4-BE49-F238E27FC236}">
                <a16:creationId xmlns:a16="http://schemas.microsoft.com/office/drawing/2014/main" id="{24408A6F-F655-C336-3451-15373373F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1014413"/>
            <a:ext cx="5861050" cy="519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16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>
            <a:extLst>
              <a:ext uri="{FF2B5EF4-FFF2-40B4-BE49-F238E27FC236}">
                <a16:creationId xmlns:a16="http://schemas.microsoft.com/office/drawing/2014/main" id="{50F9EA56-F3FD-5774-7E55-7ED3F6039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3" t="27229" r="55644" b="35310"/>
          <a:stretch>
            <a:fillRect/>
          </a:stretch>
        </p:blipFill>
        <p:spPr bwMode="auto">
          <a:xfrm>
            <a:off x="1730375" y="703263"/>
            <a:ext cx="571817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3">
            <a:extLst>
              <a:ext uri="{FF2B5EF4-FFF2-40B4-BE49-F238E27FC236}">
                <a16:creationId xmlns:a16="http://schemas.microsoft.com/office/drawing/2014/main" id="{C812EBD3-5FA5-F95C-0441-1F6CAB74B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8" y="1143000"/>
            <a:ext cx="4035425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33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2">
            <a:extLst>
              <a:ext uri="{FF2B5EF4-FFF2-40B4-BE49-F238E27FC236}">
                <a16:creationId xmlns:a16="http://schemas.microsoft.com/office/drawing/2014/main" id="{5D8CDCC3-E35A-07E3-97FB-4F1DAFFB5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812800"/>
            <a:ext cx="7862887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33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7" name="Picture 1">
            <a:extLst>
              <a:ext uri="{FF2B5EF4-FFF2-40B4-BE49-F238E27FC236}">
                <a16:creationId xmlns:a16="http://schemas.microsoft.com/office/drawing/2014/main" id="{BFE34DFF-83D9-2FDD-45E9-B62ACFEBA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0" y="-158750"/>
            <a:ext cx="10795000" cy="717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33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1">
            <a:extLst>
              <a:ext uri="{FF2B5EF4-FFF2-40B4-BE49-F238E27FC236}">
                <a16:creationId xmlns:a16="http://schemas.microsoft.com/office/drawing/2014/main" id="{640AD7A0-C0C9-6334-0818-A8B00DD88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8950"/>
            <a:ext cx="5334000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83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1">
            <a:extLst>
              <a:ext uri="{FF2B5EF4-FFF2-40B4-BE49-F238E27FC236}">
                <a16:creationId xmlns:a16="http://schemas.microsoft.com/office/drawing/2014/main" id="{16137E44-C87F-D470-4DD3-092AFB56C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0"/>
            <a:ext cx="705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16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Box 2">
            <a:extLst>
              <a:ext uri="{FF2B5EF4-FFF2-40B4-BE49-F238E27FC236}">
                <a16:creationId xmlns:a16="http://schemas.microsoft.com/office/drawing/2014/main" id="{28CBDB8E-3553-23A1-DEC9-E8FAF64FF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138" y="1993900"/>
            <a:ext cx="61595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/>
              <a:t>Constant		9.850</a:t>
            </a:r>
          </a:p>
          <a:p>
            <a:pPr eaLnBrk="1" hangingPunct="1"/>
            <a:r>
              <a:rPr lang="en-US" altLang="en-US" sz="3600" i="1"/>
              <a:t>N </a:t>
            </a:r>
            <a:r>
              <a:rPr lang="en-US" altLang="en-US" sz="3600"/>
              <a:t>			   	   430</a:t>
            </a:r>
          </a:p>
          <a:p>
            <a:pPr eaLnBrk="1" hangingPunct="1"/>
            <a:r>
              <a:rPr lang="en-US" altLang="en-US" sz="3600"/>
              <a:t>R</a:t>
            </a:r>
            <a:r>
              <a:rPr lang="en-US" altLang="en-US" sz="3600" baseline="30000"/>
              <a:t>2			   	   </a:t>
            </a:r>
            <a:r>
              <a:rPr lang="en-US" altLang="en-US" sz="3600"/>
              <a:t>.679</a:t>
            </a:r>
            <a:br>
              <a:rPr lang="en-US" altLang="en-US" sz="3600"/>
            </a:br>
            <a:r>
              <a:rPr lang="en-US" altLang="en-US" sz="3600"/>
              <a:t>_____________________</a:t>
            </a:r>
          </a:p>
          <a:p>
            <a:pPr eaLnBrk="1" hangingPunct="1"/>
            <a:r>
              <a:rPr lang="en-US" altLang="en-US" sz="3600"/>
              <a:t>*:p&lt;.10;  **:p&lt;05;  ***:p&lt;.01</a:t>
            </a:r>
          </a:p>
          <a:p>
            <a:pPr eaLnBrk="1" hangingPunct="1"/>
            <a:r>
              <a:rPr lang="en-US" altLang="en-US" sz="3600"/>
              <a:t>   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BD6B5F-C76C-DB50-9075-DCF6251C8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3225800"/>
            <a:ext cx="4975225" cy="431800"/>
          </a:xfrm>
          <a:prstGeom prst="rect">
            <a:avLst/>
          </a:prstGeom>
          <a:solidFill>
            <a:srgbClr val="FFFF00">
              <a:alpha val="21960"/>
            </a:srgbClr>
          </a:solidFill>
          <a:ln w="9525">
            <a:solidFill>
              <a:srgbClr val="FFFF00">
                <a:alpha val="34901"/>
              </a:srgbClr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+mn-lt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ransition advTm="3716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2">
            <a:extLst>
              <a:ext uri="{FF2B5EF4-FFF2-40B4-BE49-F238E27FC236}">
                <a16:creationId xmlns:a16="http://schemas.microsoft.com/office/drawing/2014/main" id="{B2946A00-986D-B049-522D-9B18FFF69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714500"/>
            <a:ext cx="3429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4" name="Rectangle 3">
            <a:extLst>
              <a:ext uri="{FF2B5EF4-FFF2-40B4-BE49-F238E27FC236}">
                <a16:creationId xmlns:a16="http://schemas.microsoft.com/office/drawing/2014/main" id="{2C12145E-357A-1E39-BE5A-8DDEF6864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1513" y="5084763"/>
            <a:ext cx="3479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/>
              <a:t>High - Performance Fishing Reel </a:t>
            </a:r>
            <a:br>
              <a:rPr lang="en-US" altLang="en-US" sz="1600"/>
            </a:br>
            <a:r>
              <a:rPr lang="en-US" altLang="en-US" sz="1600"/>
              <a:t>with One - Way Clutch System () </a:t>
            </a:r>
          </a:p>
        </p:txBody>
      </p:sp>
    </p:spTree>
  </p:cSld>
  <p:clrMapOvr>
    <a:masterClrMapping/>
  </p:clrMapOvr>
  <p:transition advTm="3550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2">
            <a:extLst>
              <a:ext uri="{FF2B5EF4-FFF2-40B4-BE49-F238E27FC236}">
                <a16:creationId xmlns:a16="http://schemas.microsoft.com/office/drawing/2014/main" id="{367929B8-B5B4-1F0A-A026-0CE325718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9" t="19698" r="22656" b="43875"/>
          <a:stretch>
            <a:fillRect/>
          </a:stretch>
        </p:blipFill>
        <p:spPr bwMode="auto">
          <a:xfrm>
            <a:off x="1476375" y="2506663"/>
            <a:ext cx="6972300" cy="320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99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">
            <a:extLst>
              <a:ext uri="{FF2B5EF4-FFF2-40B4-BE49-F238E27FC236}">
                <a16:creationId xmlns:a16="http://schemas.microsoft.com/office/drawing/2014/main" id="{4B14826F-DD60-1399-D45C-948C60EAC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1" t="19792" r="14063" b="38438"/>
          <a:stretch>
            <a:fillRect/>
          </a:stretch>
        </p:blipFill>
        <p:spPr bwMode="auto">
          <a:xfrm>
            <a:off x="1463675" y="2179638"/>
            <a:ext cx="6124575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016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2">
            <a:extLst>
              <a:ext uri="{FF2B5EF4-FFF2-40B4-BE49-F238E27FC236}">
                <a16:creationId xmlns:a16="http://schemas.microsoft.com/office/drawing/2014/main" id="{B8C27E69-A91F-F62C-E96A-68BE2EA2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1" t="19792" r="14063" b="38438"/>
          <a:stretch>
            <a:fillRect/>
          </a:stretch>
        </p:blipFill>
        <p:spPr bwMode="auto">
          <a:xfrm>
            <a:off x="1463675" y="2179638"/>
            <a:ext cx="6124575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>
            <a:extLst>
              <a:ext uri="{FF2B5EF4-FFF2-40B4-BE49-F238E27FC236}">
                <a16:creationId xmlns:a16="http://schemas.microsoft.com/office/drawing/2014/main" id="{70D4FA0C-354E-9648-FCDA-572D70FCF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1" t="85406" r="14063" b="5531"/>
          <a:stretch>
            <a:fillRect/>
          </a:stretch>
        </p:blipFill>
        <p:spPr bwMode="auto">
          <a:xfrm>
            <a:off x="1908175" y="5772150"/>
            <a:ext cx="52578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2">
            <a:extLst>
              <a:ext uri="{FF2B5EF4-FFF2-40B4-BE49-F238E27FC236}">
                <a16:creationId xmlns:a16="http://schemas.microsoft.com/office/drawing/2014/main" id="{D4B2C989-6AC6-81BB-9DB7-B6CE1AE2E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" t="34375" r="33949" b="24622"/>
          <a:stretch>
            <a:fillRect/>
          </a:stretch>
        </p:blipFill>
        <p:spPr bwMode="auto">
          <a:xfrm>
            <a:off x="1531938" y="3268663"/>
            <a:ext cx="630396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83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2">
            <a:extLst>
              <a:ext uri="{FF2B5EF4-FFF2-40B4-BE49-F238E27FC236}">
                <a16:creationId xmlns:a16="http://schemas.microsoft.com/office/drawing/2014/main" id="{05FBFF7E-CA18-74E4-4625-90D248C8E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11742" r="40199" b="5302"/>
          <a:stretch>
            <a:fillRect/>
          </a:stretch>
        </p:blipFill>
        <p:spPr bwMode="auto">
          <a:xfrm>
            <a:off x="1169988" y="190500"/>
            <a:ext cx="5194300" cy="606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633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2">
            <a:extLst>
              <a:ext uri="{FF2B5EF4-FFF2-40B4-BE49-F238E27FC236}">
                <a16:creationId xmlns:a16="http://schemas.microsoft.com/office/drawing/2014/main" id="{E3849584-9C39-F8B4-B10C-6D003366A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1603375"/>
            <a:ext cx="38354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83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2">
            <a:extLst>
              <a:ext uri="{FF2B5EF4-FFF2-40B4-BE49-F238E27FC236}">
                <a16:creationId xmlns:a16="http://schemas.microsoft.com/office/drawing/2014/main" id="{A1ABE4B0-F5B5-272C-FD13-AED043B63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1" t="36363" r="14772" b="10001"/>
          <a:stretch>
            <a:fillRect/>
          </a:stretch>
        </p:blipFill>
        <p:spPr bwMode="auto">
          <a:xfrm>
            <a:off x="788988" y="787400"/>
            <a:ext cx="7385050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66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2">
            <a:extLst>
              <a:ext uri="{FF2B5EF4-FFF2-40B4-BE49-F238E27FC236}">
                <a16:creationId xmlns:a16="http://schemas.microsoft.com/office/drawing/2014/main" id="{9FDDBB81-1CEB-A6B8-2B2C-60A146F90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3" t="37646" r="38744" b="25244"/>
          <a:stretch>
            <a:fillRect/>
          </a:stretch>
        </p:blipFill>
        <p:spPr bwMode="auto">
          <a:xfrm>
            <a:off x="3860800" y="1573213"/>
            <a:ext cx="4668838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33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9" name="Picture 2">
            <a:extLst>
              <a:ext uri="{FF2B5EF4-FFF2-40B4-BE49-F238E27FC236}">
                <a16:creationId xmlns:a16="http://schemas.microsoft.com/office/drawing/2014/main" id="{DB03B814-148A-FBDD-4E2A-2D189A874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8" t="34903" r="38744" b="25244"/>
          <a:stretch>
            <a:fillRect/>
          </a:stretch>
        </p:blipFill>
        <p:spPr bwMode="auto">
          <a:xfrm>
            <a:off x="2354263" y="2273300"/>
            <a:ext cx="6035675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0" name="Picture 2">
            <a:extLst>
              <a:ext uri="{FF2B5EF4-FFF2-40B4-BE49-F238E27FC236}">
                <a16:creationId xmlns:a16="http://schemas.microsoft.com/office/drawing/2014/main" id="{4A1F76FB-E354-638F-5A5C-C7C251691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1" t="30800" r="25032" b="65005"/>
          <a:stretch>
            <a:fillRect/>
          </a:stretch>
        </p:blipFill>
        <p:spPr bwMode="auto">
          <a:xfrm>
            <a:off x="254000" y="1570038"/>
            <a:ext cx="781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66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2">
            <a:extLst>
              <a:ext uri="{FF2B5EF4-FFF2-40B4-BE49-F238E27FC236}">
                <a16:creationId xmlns:a16="http://schemas.microsoft.com/office/drawing/2014/main" id="{EB9777FD-5C49-6148-CB12-3664A3EB9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/>
          <a:stretch>
            <a:fillRect/>
          </a:stretch>
        </p:blipFill>
        <p:spPr bwMode="auto">
          <a:xfrm>
            <a:off x="4606925" y="2606675"/>
            <a:ext cx="41560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49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1" name="Picture 2">
            <a:extLst>
              <a:ext uri="{FF2B5EF4-FFF2-40B4-BE49-F238E27FC236}">
                <a16:creationId xmlns:a16="http://schemas.microsoft.com/office/drawing/2014/main" id="{EC33B0CB-FB17-8E35-A84D-2B6CE6680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3" t="27937" r="30682" b="25758"/>
          <a:stretch>
            <a:fillRect/>
          </a:stretch>
        </p:blipFill>
        <p:spPr bwMode="auto">
          <a:xfrm>
            <a:off x="1925638" y="1184275"/>
            <a:ext cx="5286375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33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4" descr="Macworld10">
            <a:extLst>
              <a:ext uri="{FF2B5EF4-FFF2-40B4-BE49-F238E27FC236}">
                <a16:creationId xmlns:a16="http://schemas.microsoft.com/office/drawing/2014/main" id="{74F0E0F4-387E-A30E-C547-2A5545121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1050925"/>
            <a:ext cx="7180263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00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4" descr="Macworld4">
            <a:extLst>
              <a:ext uri="{FF2B5EF4-FFF2-40B4-BE49-F238E27FC236}">
                <a16:creationId xmlns:a16="http://schemas.microsoft.com/office/drawing/2014/main" id="{882396EF-FDEA-CD1C-AC18-F4313F607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270000"/>
            <a:ext cx="648017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50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3" descr="LMDC - 12-18-02 - Vinoly Presentation">
            <a:extLst>
              <a:ext uri="{FF2B5EF4-FFF2-40B4-BE49-F238E27FC236}">
                <a16:creationId xmlns:a16="http://schemas.microsoft.com/office/drawing/2014/main" id="{8F6C7E0E-F994-F0D6-6257-753E05B8D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325563"/>
            <a:ext cx="641032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16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1">
            <a:extLst>
              <a:ext uri="{FF2B5EF4-FFF2-40B4-BE49-F238E27FC236}">
                <a16:creationId xmlns:a16="http://schemas.microsoft.com/office/drawing/2014/main" id="{1EDEAB97-4440-AD6E-411C-3BDA7D3A1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" t="2939" r="2136" b="2939"/>
          <a:stretch>
            <a:fillRect/>
          </a:stretch>
        </p:blipFill>
        <p:spPr bwMode="auto">
          <a:xfrm>
            <a:off x="1552575" y="1206500"/>
            <a:ext cx="61277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49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Katherine Phillips, Business School professor, leaves lasting legacy of  workplace diversity - Columbia Spectator">
            <a:extLst>
              <a:ext uri="{FF2B5EF4-FFF2-40B4-BE49-F238E27FC236}">
                <a16:creationId xmlns:a16="http://schemas.microsoft.com/office/drawing/2014/main" id="{3770E9EC-0BCB-D22C-23CE-42A80B971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5" b="8571"/>
          <a:stretch>
            <a:fillRect/>
          </a:stretch>
        </p:blipFill>
        <p:spPr bwMode="auto">
          <a:xfrm>
            <a:off x="9525" y="892175"/>
            <a:ext cx="9144000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66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1">
            <a:extLst>
              <a:ext uri="{FF2B5EF4-FFF2-40B4-BE49-F238E27FC236}">
                <a16:creationId xmlns:a16="http://schemas.microsoft.com/office/drawing/2014/main" id="{B590FFEA-4DA8-3F85-81B4-68FD0B901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570038"/>
            <a:ext cx="5572125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50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3" descr="Bethe.blackboard.jpg">
            <a:extLst>
              <a:ext uri="{FF2B5EF4-FFF2-40B4-BE49-F238E27FC236}">
                <a16:creationId xmlns:a16="http://schemas.microsoft.com/office/drawing/2014/main" id="{763BA71B-C8DA-44F9-1CC1-C6B8083B2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" t="604" r="450" b="604"/>
          <a:stretch>
            <a:fillRect/>
          </a:stretch>
        </p:blipFill>
        <p:spPr bwMode="auto">
          <a:xfrm>
            <a:off x="41275" y="49213"/>
            <a:ext cx="9063038" cy="673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16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1">
            <a:extLst>
              <a:ext uri="{FF2B5EF4-FFF2-40B4-BE49-F238E27FC236}">
                <a16:creationId xmlns:a16="http://schemas.microsoft.com/office/drawing/2014/main" id="{75D6A1B9-E9E4-93EC-F348-9330491B6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" r="2257" b="2914"/>
          <a:stretch>
            <a:fillRect/>
          </a:stretch>
        </p:blipFill>
        <p:spPr bwMode="auto">
          <a:xfrm>
            <a:off x="1784350" y="1377950"/>
            <a:ext cx="55562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83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>
            <a:extLst>
              <a:ext uri="{FF2B5EF4-FFF2-40B4-BE49-F238E27FC236}">
                <a16:creationId xmlns:a16="http://schemas.microsoft.com/office/drawing/2014/main" id="{4E32B4AF-3214-EE79-F415-8B9A574B8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0"/>
            <a:ext cx="8601075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49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crowd of people in a stadium&#10;&#10;Description automatically generated">
            <a:extLst>
              <a:ext uri="{FF2B5EF4-FFF2-40B4-BE49-F238E27FC236}">
                <a16:creationId xmlns:a16="http://schemas.microsoft.com/office/drawing/2014/main" id="{6CDA7651-D82F-A18C-2271-76A74DDF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" y="11574"/>
            <a:ext cx="9132425" cy="6849319"/>
          </a:xfrm>
          <a:prstGeom prst="rect">
            <a:avLst/>
          </a:prstGeom>
        </p:spPr>
      </p:pic>
    </p:spTree>
  </p:cSld>
  <p:clrMapOvr>
    <a:masterClrMapping/>
  </p:clrMapOvr>
  <p:transition advTm="3616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uit and tie speaking at a podium&#10;&#10;Description automatically generated">
            <a:extLst>
              <a:ext uri="{FF2B5EF4-FFF2-40B4-BE49-F238E27FC236}">
                <a16:creationId xmlns:a16="http://schemas.microsoft.com/office/drawing/2014/main" id="{AA46169D-920B-C47D-FAE6-D677A4B1F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442"/>
            <a:ext cx="9144000" cy="592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66575"/>
      </p:ext>
    </p:extLst>
  </p:cSld>
  <p:clrMapOvr>
    <a:masterClrMapping/>
  </p:clrMapOvr>
  <p:transition advTm="3616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person with a microphone&#10;&#10;Description automatically generated">
            <a:extLst>
              <a:ext uri="{FF2B5EF4-FFF2-40B4-BE49-F238E27FC236}">
                <a16:creationId xmlns:a16="http://schemas.microsoft.com/office/drawing/2014/main" id="{E96C06FF-2CBF-3BFA-E25A-2154E9099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066"/>
            <a:ext cx="9124816" cy="6164906"/>
          </a:xfrm>
          <a:prstGeom prst="rect">
            <a:avLst/>
          </a:prstGeom>
        </p:spPr>
      </p:pic>
    </p:spTree>
  </p:cSld>
  <p:clrMapOvr>
    <a:masterClrMapping/>
  </p:clrMapOvr>
  <p:transition advTm="4683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FDCAFA-4160-76E8-2B49-DB255CED5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28651"/>
            <a:ext cx="7688579" cy="5766434"/>
          </a:xfrm>
          <a:prstGeom prst="rect">
            <a:avLst/>
          </a:prstGeom>
        </p:spPr>
      </p:pic>
    </p:spTree>
  </p:cSld>
  <p:clrMapOvr>
    <a:masterClrMapping/>
  </p:clrMapOvr>
  <p:transition advTm="5766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1">
            <a:extLst>
              <a:ext uri="{FF2B5EF4-FFF2-40B4-BE49-F238E27FC236}">
                <a16:creationId xmlns:a16="http://schemas.microsoft.com/office/drawing/2014/main" id="{AECA4D44-A305-78D1-AAE3-34F62BF4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r="2879" b="2162"/>
          <a:stretch>
            <a:fillRect/>
          </a:stretch>
        </p:blipFill>
        <p:spPr bwMode="auto">
          <a:xfrm>
            <a:off x="774700" y="919163"/>
            <a:ext cx="75946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99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1">
            <a:extLst>
              <a:ext uri="{FF2B5EF4-FFF2-40B4-BE49-F238E27FC236}">
                <a16:creationId xmlns:a16="http://schemas.microsoft.com/office/drawing/2014/main" id="{D4339CBE-2ACB-2704-5A19-9D37DC5F4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"/>
          <a:stretch>
            <a:fillRect/>
          </a:stretch>
        </p:blipFill>
        <p:spPr bwMode="auto">
          <a:xfrm>
            <a:off x="-76200" y="636588"/>
            <a:ext cx="923290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>
            <a:extLst>
              <a:ext uri="{FF2B5EF4-FFF2-40B4-BE49-F238E27FC236}">
                <a16:creationId xmlns:a16="http://schemas.microsoft.com/office/drawing/2014/main" id="{88F83068-A752-F3FE-A700-F330FE253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t="2315" r="1350" b="2315"/>
          <a:stretch>
            <a:fillRect/>
          </a:stretch>
        </p:blipFill>
        <p:spPr bwMode="auto">
          <a:xfrm>
            <a:off x="430213" y="846138"/>
            <a:ext cx="8283575" cy="516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66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4E0F74-8972-7864-71B1-A98F715652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"/>
          <a:stretch/>
        </p:blipFill>
        <p:spPr bwMode="auto">
          <a:xfrm>
            <a:off x="-21796" y="411480"/>
            <a:ext cx="9174905" cy="582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66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cintosh HD:Users:dcs36:Desktop:03_NWP4605.jpg">
            <a:extLst>
              <a:ext uri="{FF2B5EF4-FFF2-40B4-BE49-F238E27FC236}">
                <a16:creationId xmlns:a16="http://schemas.microsoft.com/office/drawing/2014/main" id="{B244A57A-8411-23F7-CF0A-FCCBA2039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28" y="51855"/>
            <a:ext cx="9943421" cy="661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49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NWP3041.jpg">
            <a:extLst>
              <a:ext uri="{FF2B5EF4-FFF2-40B4-BE49-F238E27FC236}">
                <a16:creationId xmlns:a16="http://schemas.microsoft.com/office/drawing/2014/main" id="{A4F926A8-9797-A113-C804-C219017EC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1" y="393545"/>
            <a:ext cx="9064499" cy="603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33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>
            <a:extLst>
              <a:ext uri="{FF2B5EF4-FFF2-40B4-BE49-F238E27FC236}">
                <a16:creationId xmlns:a16="http://schemas.microsoft.com/office/drawing/2014/main" id="{75A9EA16-1607-D026-EB09-9D21B4601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620713"/>
            <a:ext cx="721677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283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>
            <a:extLst>
              <a:ext uri="{FF2B5EF4-FFF2-40B4-BE49-F238E27FC236}">
                <a16:creationId xmlns:a16="http://schemas.microsoft.com/office/drawing/2014/main" id="{4178F57C-1FEE-C17B-13D9-059B770A8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838200"/>
            <a:ext cx="6918325" cy="518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33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3" name="Picture 2">
            <a:extLst>
              <a:ext uri="{FF2B5EF4-FFF2-40B4-BE49-F238E27FC236}">
                <a16:creationId xmlns:a16="http://schemas.microsoft.com/office/drawing/2014/main" id="{04BF8F45-AAAC-5EEF-ADF3-B651766BC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276350"/>
            <a:ext cx="7231063" cy="478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33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2">
            <a:extLst>
              <a:ext uri="{FF2B5EF4-FFF2-40B4-BE49-F238E27FC236}">
                <a16:creationId xmlns:a16="http://schemas.microsoft.com/office/drawing/2014/main" id="{7C2C45BC-B2E1-DCCD-062A-2D2622DC7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33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Picture 2">
            <a:extLst>
              <a:ext uri="{FF2B5EF4-FFF2-40B4-BE49-F238E27FC236}">
                <a16:creationId xmlns:a16="http://schemas.microsoft.com/office/drawing/2014/main" id="{71DC4CD0-C4E0-5FF3-9871-C694D2562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83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>
            <a:extLst>
              <a:ext uri="{FF2B5EF4-FFF2-40B4-BE49-F238E27FC236}">
                <a16:creationId xmlns:a16="http://schemas.microsoft.com/office/drawing/2014/main" id="{AA5A9312-474C-6EDF-4C4A-A5F83C154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7" t="29280" r="44829" b="39977"/>
          <a:stretch>
            <a:fillRect/>
          </a:stretch>
        </p:blipFill>
        <p:spPr bwMode="auto">
          <a:xfrm>
            <a:off x="911225" y="917575"/>
            <a:ext cx="7302500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16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>
            <a:extLst>
              <a:ext uri="{FF2B5EF4-FFF2-40B4-BE49-F238E27FC236}">
                <a16:creationId xmlns:a16="http://schemas.microsoft.com/office/drawing/2014/main" id="{5A065F13-140E-F8F0-8C36-88CDFF6D3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0" t="29417" r="44872" b="39439"/>
          <a:stretch>
            <a:fillRect/>
          </a:stretch>
        </p:blipFill>
        <p:spPr bwMode="auto">
          <a:xfrm>
            <a:off x="923925" y="917575"/>
            <a:ext cx="730250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83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3">
            <a:extLst>
              <a:ext uri="{FF2B5EF4-FFF2-40B4-BE49-F238E27FC236}">
                <a16:creationId xmlns:a16="http://schemas.microsoft.com/office/drawing/2014/main" id="{7EB3F417-A462-5B92-7C5C-8F550F67F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917575"/>
            <a:ext cx="5486400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83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>
            <a:extLst>
              <a:ext uri="{FF2B5EF4-FFF2-40B4-BE49-F238E27FC236}">
                <a16:creationId xmlns:a16="http://schemas.microsoft.com/office/drawing/2014/main" id="{2D02ABEC-59C1-B05A-4F8A-F9992C20F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917575"/>
            <a:ext cx="5191125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900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>
            <a:extLst>
              <a:ext uri="{FF2B5EF4-FFF2-40B4-BE49-F238E27FC236}">
                <a16:creationId xmlns:a16="http://schemas.microsoft.com/office/drawing/2014/main" id="{F8526239-F100-1C7D-44A6-18320479B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225425"/>
            <a:ext cx="5083175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816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5" name="Picture 2">
            <a:extLst>
              <a:ext uri="{FF2B5EF4-FFF2-40B4-BE49-F238E27FC236}">
                <a16:creationId xmlns:a16="http://schemas.microsoft.com/office/drawing/2014/main" id="{CB49E129-D735-FD56-59C8-991B0C440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579563"/>
            <a:ext cx="6169025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300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49" name="Picture 2">
            <a:extLst>
              <a:ext uri="{FF2B5EF4-FFF2-40B4-BE49-F238E27FC236}">
                <a16:creationId xmlns:a16="http://schemas.microsoft.com/office/drawing/2014/main" id="{4240DD7C-A609-315A-73CA-C356B0E0C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40"/>
          <a:stretch>
            <a:fillRect/>
          </a:stretch>
        </p:blipFill>
        <p:spPr bwMode="auto">
          <a:xfrm>
            <a:off x="1527175" y="2466975"/>
            <a:ext cx="11557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400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3" name="Picture 2">
            <a:extLst>
              <a:ext uri="{FF2B5EF4-FFF2-40B4-BE49-F238E27FC236}">
                <a16:creationId xmlns:a16="http://schemas.microsoft.com/office/drawing/2014/main" id="{EE707BD8-A125-6B66-4106-1AA946542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80"/>
          <a:stretch>
            <a:fillRect/>
          </a:stretch>
        </p:blipFill>
        <p:spPr bwMode="auto">
          <a:xfrm>
            <a:off x="1527175" y="2466975"/>
            <a:ext cx="2357438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466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7" name="Picture 2">
            <a:extLst>
              <a:ext uri="{FF2B5EF4-FFF2-40B4-BE49-F238E27FC236}">
                <a16:creationId xmlns:a16="http://schemas.microsoft.com/office/drawing/2014/main" id="{2E815027-6FA0-CE7C-1B8C-8F8F59042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20"/>
          <a:stretch>
            <a:fillRect/>
          </a:stretch>
        </p:blipFill>
        <p:spPr bwMode="auto">
          <a:xfrm>
            <a:off x="1527175" y="2466975"/>
            <a:ext cx="3560763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733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1" name="Picture 2">
            <a:extLst>
              <a:ext uri="{FF2B5EF4-FFF2-40B4-BE49-F238E27FC236}">
                <a16:creationId xmlns:a16="http://schemas.microsoft.com/office/drawing/2014/main" id="{D1DCE898-B870-CC8F-4A3C-19AF5027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60"/>
          <a:stretch>
            <a:fillRect/>
          </a:stretch>
        </p:blipFill>
        <p:spPr bwMode="auto">
          <a:xfrm>
            <a:off x="1527175" y="2466975"/>
            <a:ext cx="47625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33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5" name="Picture 2">
            <a:extLst>
              <a:ext uri="{FF2B5EF4-FFF2-40B4-BE49-F238E27FC236}">
                <a16:creationId xmlns:a16="http://schemas.microsoft.com/office/drawing/2014/main" id="{B28795A9-CD74-7409-C2CF-6E207F962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2466975"/>
            <a:ext cx="5965825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49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69" name="Picture 3">
            <a:extLst>
              <a:ext uri="{FF2B5EF4-FFF2-40B4-BE49-F238E27FC236}">
                <a16:creationId xmlns:a16="http://schemas.microsoft.com/office/drawing/2014/main" id="{AE6FFE72-AF10-550F-EA98-9F5D0AB2E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0" r="21600"/>
          <a:stretch>
            <a:fillRect/>
          </a:stretch>
        </p:blipFill>
        <p:spPr bwMode="auto">
          <a:xfrm>
            <a:off x="5345113" y="549275"/>
            <a:ext cx="213995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33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3" name="Picture 2">
            <a:extLst>
              <a:ext uri="{FF2B5EF4-FFF2-40B4-BE49-F238E27FC236}">
                <a16:creationId xmlns:a16="http://schemas.microsoft.com/office/drawing/2014/main" id="{FE43BA87-6FA6-E1F6-E211-5F734B840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558800"/>
            <a:ext cx="21717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433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7" name="Picture 2">
            <a:extLst>
              <a:ext uri="{FF2B5EF4-FFF2-40B4-BE49-F238E27FC236}">
                <a16:creationId xmlns:a16="http://schemas.microsoft.com/office/drawing/2014/main" id="{B79C57B5-C065-435D-C468-2E104A9DA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9" b="18401"/>
          <a:stretch>
            <a:fillRect/>
          </a:stretch>
        </p:blipFill>
        <p:spPr bwMode="auto">
          <a:xfrm>
            <a:off x="2505075" y="549275"/>
            <a:ext cx="498792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18" name="Picture 2">
            <a:extLst>
              <a:ext uri="{FF2B5EF4-FFF2-40B4-BE49-F238E27FC236}">
                <a16:creationId xmlns:a16="http://schemas.microsoft.com/office/drawing/2014/main" id="{A5BFC961-6280-B8E4-B90B-35A56351D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00" r="58252" b="2400"/>
          <a:stretch>
            <a:fillRect/>
          </a:stretch>
        </p:blipFill>
        <p:spPr bwMode="auto">
          <a:xfrm>
            <a:off x="3568700" y="6373813"/>
            <a:ext cx="4340225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19" name="Picture 3">
            <a:extLst>
              <a:ext uri="{FF2B5EF4-FFF2-40B4-BE49-F238E27FC236}">
                <a16:creationId xmlns:a16="http://schemas.microsoft.com/office/drawing/2014/main" id="{DD76E7CD-35E4-7110-C03E-870FB4858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44" t="92799" b="2400"/>
          <a:stretch>
            <a:fillRect/>
          </a:stretch>
        </p:blipFill>
        <p:spPr bwMode="auto">
          <a:xfrm>
            <a:off x="4471988" y="5778500"/>
            <a:ext cx="3427412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7016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>
            <a:extLst>
              <a:ext uri="{FF2B5EF4-FFF2-40B4-BE49-F238E27FC236}">
                <a16:creationId xmlns:a16="http://schemas.microsoft.com/office/drawing/2014/main" id="{0BBF1DBC-5A80-A863-54D7-4C208FC9E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2"/>
          <a:stretch>
            <a:fillRect/>
          </a:stretch>
        </p:blipFill>
        <p:spPr bwMode="auto">
          <a:xfrm>
            <a:off x="530225" y="803275"/>
            <a:ext cx="8108950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83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>
            <a:extLst>
              <a:ext uri="{FF2B5EF4-FFF2-40B4-BE49-F238E27FC236}">
                <a16:creationId xmlns:a16="http://schemas.microsoft.com/office/drawing/2014/main" id="{AE6C96A4-2E90-4800-7ABE-61F8728AD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" t="2353" r="1871" b="4706"/>
          <a:stretch>
            <a:fillRect/>
          </a:stretch>
        </p:blipFill>
        <p:spPr bwMode="auto">
          <a:xfrm>
            <a:off x="1051560" y="654823"/>
            <a:ext cx="7063740" cy="542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50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>
            <a:extLst>
              <a:ext uri="{FF2B5EF4-FFF2-40B4-BE49-F238E27FC236}">
                <a16:creationId xmlns:a16="http://schemas.microsoft.com/office/drawing/2014/main" id="{D0D1A896-23D1-4C76-EFDF-BE8B82D9E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530" y="1296954"/>
            <a:ext cx="5234940" cy="415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33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1">
            <a:extLst>
              <a:ext uri="{FF2B5EF4-FFF2-40B4-BE49-F238E27FC236}">
                <a16:creationId xmlns:a16="http://schemas.microsoft.com/office/drawing/2014/main" id="{2049F3AA-9990-BD1B-6783-F60FF3780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1255713"/>
            <a:ext cx="66325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16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>
            <a:extLst>
              <a:ext uri="{FF2B5EF4-FFF2-40B4-BE49-F238E27FC236}">
                <a16:creationId xmlns:a16="http://schemas.microsoft.com/office/drawing/2014/main" id="{683CD2D7-FA92-74F8-CA7E-7C179FFFC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1"/>
          <a:stretch>
            <a:fillRect/>
          </a:stretch>
        </p:blipFill>
        <p:spPr bwMode="auto">
          <a:xfrm>
            <a:off x="355600" y="239713"/>
            <a:ext cx="8432800" cy="642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16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>
            <a:extLst>
              <a:ext uri="{FF2B5EF4-FFF2-40B4-BE49-F238E27FC236}">
                <a16:creationId xmlns:a16="http://schemas.microsoft.com/office/drawing/2014/main" id="{4C3365D2-54A1-C00C-33A0-DE411C4A7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" t="12801" r="32001" b="5783"/>
          <a:stretch>
            <a:fillRect/>
          </a:stretch>
        </p:blipFill>
        <p:spPr bwMode="auto">
          <a:xfrm>
            <a:off x="6350" y="0"/>
            <a:ext cx="912495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666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>
            <a:extLst>
              <a:ext uri="{FF2B5EF4-FFF2-40B4-BE49-F238E27FC236}">
                <a16:creationId xmlns:a16="http://schemas.microsoft.com/office/drawing/2014/main" id="{C9D243CD-F2BC-72DF-C774-987F256C5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 r="16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333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>
            <a:extLst>
              <a:ext uri="{FF2B5EF4-FFF2-40B4-BE49-F238E27FC236}">
                <a16:creationId xmlns:a16="http://schemas.microsoft.com/office/drawing/2014/main" id="{289AB842-5142-CE18-8362-549411982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660400"/>
            <a:ext cx="84074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00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>
            <a:extLst>
              <a:ext uri="{FF2B5EF4-FFF2-40B4-BE49-F238E27FC236}">
                <a16:creationId xmlns:a16="http://schemas.microsoft.com/office/drawing/2014/main" id="{3CA68231-01EC-0254-E22C-58427D765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62000"/>
            <a:ext cx="821055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50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>
            <a:extLst>
              <a:ext uri="{FF2B5EF4-FFF2-40B4-BE49-F238E27FC236}">
                <a16:creationId xmlns:a16="http://schemas.microsoft.com/office/drawing/2014/main" id="{0D3F80AD-2EDE-6493-CB52-2E4B36831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1" b="3841"/>
          <a:stretch>
            <a:fillRect/>
          </a:stretch>
        </p:blipFill>
        <p:spPr bwMode="auto">
          <a:xfrm>
            <a:off x="977900" y="931863"/>
            <a:ext cx="7192963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33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3">
            <a:extLst>
              <a:ext uri="{FF2B5EF4-FFF2-40B4-BE49-F238E27FC236}">
                <a16:creationId xmlns:a16="http://schemas.microsoft.com/office/drawing/2014/main" id="{97CAF5E8-EE4F-C8C8-9419-C48E0057F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" b="6647"/>
          <a:stretch>
            <a:fillRect/>
          </a:stretch>
        </p:blipFill>
        <p:spPr bwMode="auto">
          <a:xfrm>
            <a:off x="1266825" y="1133475"/>
            <a:ext cx="6985000" cy="484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99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 descr="Edward R Murrow.jpg">
            <a:extLst>
              <a:ext uri="{FF2B5EF4-FFF2-40B4-BE49-F238E27FC236}">
                <a16:creationId xmlns:a16="http://schemas.microsoft.com/office/drawing/2014/main" id="{6A9CCEB7-A986-8B55-3294-8DDA52BC3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01" b="12000"/>
          <a:stretch>
            <a:fillRect/>
          </a:stretch>
        </p:blipFill>
        <p:spPr bwMode="auto">
          <a:xfrm>
            <a:off x="2944813" y="1108075"/>
            <a:ext cx="5300662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216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1">
            <a:extLst>
              <a:ext uri="{FF2B5EF4-FFF2-40B4-BE49-F238E27FC236}">
                <a16:creationId xmlns:a16="http://schemas.microsoft.com/office/drawing/2014/main" id="{9B6C8D2E-790E-FDB6-B725-92FB49547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775"/>
            <a:ext cx="8255000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566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>
            <a:extLst>
              <a:ext uri="{FF2B5EF4-FFF2-40B4-BE49-F238E27FC236}">
                <a16:creationId xmlns:a16="http://schemas.microsoft.com/office/drawing/2014/main" id="{34D457E2-5997-82B5-DF2E-F187D7685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0" r="9599" b="14436"/>
          <a:stretch>
            <a:fillRect/>
          </a:stretch>
        </p:blipFill>
        <p:spPr bwMode="auto">
          <a:xfrm>
            <a:off x="419100" y="330200"/>
            <a:ext cx="8393113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99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>
            <a:extLst>
              <a:ext uri="{FF2B5EF4-FFF2-40B4-BE49-F238E27FC236}">
                <a16:creationId xmlns:a16="http://schemas.microsoft.com/office/drawing/2014/main" id="{CFA7F118-0ED6-ECED-0DCE-B7599C2C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749300"/>
            <a:ext cx="7319963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66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1" name="Picture 1">
            <a:extLst>
              <a:ext uri="{FF2B5EF4-FFF2-40B4-BE49-F238E27FC236}">
                <a16:creationId xmlns:a16="http://schemas.microsoft.com/office/drawing/2014/main" id="{A7F6A359-C12E-1611-A17A-A6E8673B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-736600"/>
            <a:ext cx="9550400" cy="83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99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5" name="Picture 2">
            <a:extLst>
              <a:ext uri="{FF2B5EF4-FFF2-40B4-BE49-F238E27FC236}">
                <a16:creationId xmlns:a16="http://schemas.microsoft.com/office/drawing/2014/main" id="{C5D5F453-BD41-90FC-1A39-10FE5873A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750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49" name="Picture 2">
            <a:extLst>
              <a:ext uri="{FF2B5EF4-FFF2-40B4-BE49-F238E27FC236}">
                <a16:creationId xmlns:a16="http://schemas.microsoft.com/office/drawing/2014/main" id="{15A629C0-6675-6113-0945-7AB7AA24B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816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>
            <a:extLst>
              <a:ext uri="{FF2B5EF4-FFF2-40B4-BE49-F238E27FC236}">
                <a16:creationId xmlns:a16="http://schemas.microsoft.com/office/drawing/2014/main" id="{783C1F13-E5BC-152C-7E1B-F765E0673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896938"/>
            <a:ext cx="7634288" cy="508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066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>
            <a:extLst>
              <a:ext uri="{FF2B5EF4-FFF2-40B4-BE49-F238E27FC236}">
                <a16:creationId xmlns:a16="http://schemas.microsoft.com/office/drawing/2014/main" id="{8915CE87-5199-6036-12DE-F8D676CF6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166813"/>
            <a:ext cx="3657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166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2">
            <a:extLst>
              <a:ext uri="{FF2B5EF4-FFF2-40B4-BE49-F238E27FC236}">
                <a16:creationId xmlns:a16="http://schemas.microsoft.com/office/drawing/2014/main" id="{5194812D-96A7-A1E3-A218-83168B792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603375"/>
            <a:ext cx="3197225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266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>
            <a:extLst>
              <a:ext uri="{FF2B5EF4-FFF2-40B4-BE49-F238E27FC236}">
                <a16:creationId xmlns:a16="http://schemas.microsoft.com/office/drawing/2014/main" id="{F7A72703-3DB8-0704-1422-06ADA24B5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3"/>
          <a:stretch>
            <a:fillRect/>
          </a:stretch>
        </p:blipFill>
        <p:spPr bwMode="auto">
          <a:xfrm>
            <a:off x="622300" y="477838"/>
            <a:ext cx="78740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450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1">
            <a:extLst>
              <a:ext uri="{FF2B5EF4-FFF2-40B4-BE49-F238E27FC236}">
                <a16:creationId xmlns:a16="http://schemas.microsoft.com/office/drawing/2014/main" id="{6D337D0A-3879-D95E-92AF-E39CA1F4B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761" r="1917" b="2541"/>
          <a:stretch>
            <a:fillRect/>
          </a:stretch>
        </p:blipFill>
        <p:spPr bwMode="auto">
          <a:xfrm>
            <a:off x="615950" y="465138"/>
            <a:ext cx="7918450" cy="591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783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>
            <a:extLst>
              <a:ext uri="{FF2B5EF4-FFF2-40B4-BE49-F238E27FC236}">
                <a16:creationId xmlns:a16="http://schemas.microsoft.com/office/drawing/2014/main" id="{5698AA1B-98CE-CDE6-11C5-019D1F985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609600"/>
            <a:ext cx="7570787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699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>
            <a:extLst>
              <a:ext uri="{FF2B5EF4-FFF2-40B4-BE49-F238E27FC236}">
                <a16:creationId xmlns:a16="http://schemas.microsoft.com/office/drawing/2014/main" id="{3262D320-57B2-699B-F9C2-26EAEC340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620713"/>
            <a:ext cx="7556500" cy="566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566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>
            <a:extLst>
              <a:ext uri="{FF2B5EF4-FFF2-40B4-BE49-F238E27FC236}">
                <a16:creationId xmlns:a16="http://schemas.microsoft.com/office/drawing/2014/main" id="{35A8BCE0-E848-21E8-9553-79A8569E5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403225"/>
            <a:ext cx="7331075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833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>
            <a:extLst>
              <a:ext uri="{FF2B5EF4-FFF2-40B4-BE49-F238E27FC236}">
                <a16:creationId xmlns:a16="http://schemas.microsoft.com/office/drawing/2014/main" id="{44022930-EBE3-9DEE-7C6E-0093B7C64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625475"/>
            <a:ext cx="36353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8633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5833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9306</TotalTime>
  <Words>63</Words>
  <Application>Microsoft Macintosh PowerPoint</Application>
  <PresentationFormat>On-screen Show (4:3)</PresentationFormat>
  <Paragraphs>12</Paragraphs>
  <Slides>170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170</vt:i4>
      </vt:variant>
    </vt:vector>
  </HeadingPairs>
  <TitlesOfParts>
    <vt:vector size="174" baseType="lpstr">
      <vt:lpstr>ＭＳ Ｐゴシック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IBM USER</dc:creator>
  <cp:lastModifiedBy>David C Stark</cp:lastModifiedBy>
  <cp:revision>354</cp:revision>
  <dcterms:created xsi:type="dcterms:W3CDTF">2012-01-26T15:30:27Z</dcterms:created>
  <dcterms:modified xsi:type="dcterms:W3CDTF">2024-09-12T00:13:53Z</dcterms:modified>
</cp:coreProperties>
</file>