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328" r:id="rId2"/>
    <p:sldId id="32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316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01" r:id="rId39"/>
    <p:sldId id="302" r:id="rId40"/>
    <p:sldId id="294" r:id="rId41"/>
    <p:sldId id="303" r:id="rId42"/>
    <p:sldId id="295" r:id="rId43"/>
    <p:sldId id="296" r:id="rId44"/>
    <p:sldId id="304" r:id="rId45"/>
    <p:sldId id="305" r:id="rId46"/>
    <p:sldId id="297" r:id="rId47"/>
    <p:sldId id="298" r:id="rId48"/>
    <p:sldId id="306" r:id="rId49"/>
    <p:sldId id="299" r:id="rId50"/>
    <p:sldId id="307" r:id="rId51"/>
    <p:sldId id="300" r:id="rId52"/>
    <p:sldId id="329" r:id="rId53"/>
    <p:sldId id="256" r:id="rId54"/>
    <p:sldId id="330" r:id="rId55"/>
    <p:sldId id="331" r:id="rId5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9">
          <p15:clr>
            <a:srgbClr val="A4A3A4"/>
          </p15:clr>
        </p15:guide>
        <p15:guide id="2" orient="horz" pos="161">
          <p15:clr>
            <a:srgbClr val="A4A3A4"/>
          </p15:clr>
        </p15:guide>
        <p15:guide id="3" pos="2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/>
    <p:restoredTop sz="94648"/>
  </p:normalViewPr>
  <p:slideViewPr>
    <p:cSldViewPr snapToGrid="0" snapToObjects="1" showGuides="1">
      <p:cViewPr varScale="1">
        <p:scale>
          <a:sx n="114" d="100"/>
          <a:sy n="114" d="100"/>
        </p:scale>
        <p:origin x="184" y="232"/>
      </p:cViewPr>
      <p:guideLst>
        <p:guide orient="horz" pos="2169"/>
        <p:guide orient="horz" pos="161"/>
        <p:guide pos="2867"/>
      </p:guideLst>
    </p:cSldViewPr>
  </p:slideViewPr>
  <p:outlineViewPr>
    <p:cViewPr>
      <p:scale>
        <a:sx n="33" d="100"/>
        <a:sy n="33" d="100"/>
      </p:scale>
      <p:origin x="0" y="61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0D20B2-41E5-9949-BDE4-2C7EF5C015A6}" type="datetime1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E2D993-4131-174F-A41A-473B6FEDC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10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4FCF8DD-9FDB-B74F-A24C-27A3A3844DD4}" type="datetime1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64FEAD-CC13-CD47-9B0F-B77AF6A3B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12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720B3B-912B-204B-942D-450C057B94A9}" type="slidenum">
              <a:rPr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4C5447-FCE2-284F-A34F-F9FA7FC3A960}" type="slidenum">
              <a:rPr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626ED-F49D-F244-A868-E5E27F1D8599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71C13-8E34-0A48-99AC-C210C2F115E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1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ADA6D-835A-C641-95B8-7F25A8881B8F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C02B3-F069-8D43-92EF-D495DB474F43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4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FD22D-46EA-BB4B-9A60-D05BFC701CD5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F1E2C-4710-B742-AADF-BE916C0C4039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8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84A6D-7883-D846-B555-EE51B842419A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79DDF-D407-FC4A-96F0-480E02AEC459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3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810B6-FB91-6B4A-8F4A-FCFE31BC8467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4965C-2164-F34B-966C-3575F9A36DA4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6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44273-975F-D448-B198-C0F34586D80A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0699E-95A4-6142-9DAD-7A1E9A5C9F54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86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24D6-ECC5-484E-A761-548D44A70CF0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6FEC-E3B2-594F-AE96-FFF1EA358852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8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61EEA-12D6-9E44-A5F0-AE8F535667AF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C7795-F639-D442-B9DF-BA77A3C3237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8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E5DF4-D149-9041-9495-38D34F40BC59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DAA49-E5B4-374F-9819-39C227D7F620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0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C0ACA-7221-3449-B959-A905FAF849E2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32240-008A-2547-9D8A-D6958DDFB404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8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E984F-ACDD-184A-868A-F018BDFCF077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D6C8C-D5CA-7141-84BB-9B11670A1C6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7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D0D093B-112D-FF43-99C8-CF53782E4B8B}" type="datetimeFigureOut">
              <a:rPr lang="en-US"/>
              <a:pPr>
                <a:defRPr/>
              </a:pPr>
              <a:t>12/12/23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889961-43D3-4B47-A2C4-B06CA427B3DA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P2  VOICES &amp; music dec 31 2015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  <p:pic>
        <p:nvPicPr>
          <p:cNvPr id="15361" name="Picture 4" descr="TP2 Cover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587375"/>
            <a:ext cx="5651500" cy="565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71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pp-01-TP2 title page corncri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7" t="29382" r="15" b="8040"/>
          <a:stretch>
            <a:fillRect/>
          </a:stretch>
        </p:blipFill>
        <p:spPr bwMode="auto">
          <a:xfrm>
            <a:off x="196850" y="0"/>
            <a:ext cx="874395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7165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pp-02-TP2 fernies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"/>
          <a:stretch>
            <a:fillRect/>
          </a:stretch>
        </p:blipFill>
        <p:spPr bwMode="auto">
          <a:xfrm>
            <a:off x="693738" y="0"/>
            <a:ext cx="7788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3855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pp-03-TP2 outside wall w lad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0"/>
            <a:ext cx="8296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309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pp-04-TP2 outside dark window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0"/>
            <a:ext cx="706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8838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pp-05-TP2 outside slanted do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0"/>
            <a:ext cx="6880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5493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pp-06-TP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201738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198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pp-07-TP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0"/>
            <a:ext cx="6897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95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pp-08-TP2 inside to outside.jpg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" b="-1326"/>
          <a:stretch>
            <a:fillRect/>
          </a:stretch>
        </p:blipFill>
        <p:spPr bwMode="auto">
          <a:xfrm>
            <a:off x="923785" y="-18425"/>
            <a:ext cx="7296467" cy="695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709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pp-09-TP2 wall in shed hose, et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215900"/>
            <a:ext cx="6400800" cy="641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357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pp-10-TP2 jacket and coathan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985838"/>
            <a:ext cx="40973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39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pp-11-TP2 kitchen wall deta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0"/>
            <a:ext cx="6589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7515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pp-12-TP2 tricyc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1295400"/>
            <a:ext cx="3784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357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pp-13-TP2 barrel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" t="1333" r="2345" b="-1"/>
          <a:stretch/>
        </p:blipFill>
        <p:spPr bwMode="auto">
          <a:xfrm>
            <a:off x="768274" y="50022"/>
            <a:ext cx="7552944" cy="676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7276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pp-14-TP2 coiled wir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" t="1560" r="1577" b="1626"/>
          <a:stretch/>
        </p:blipFill>
        <p:spPr bwMode="auto">
          <a:xfrm>
            <a:off x="1842427" y="722376"/>
            <a:ext cx="5458968" cy="5422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2515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pp-15-TP2 claw and rolling p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1179513"/>
            <a:ext cx="44196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575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pp-16-TP2 pian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" b="-1333"/>
          <a:stretch/>
        </p:blipFill>
        <p:spPr bwMode="auto">
          <a:xfrm>
            <a:off x="1093305" y="50022"/>
            <a:ext cx="6969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218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 descr="pp-17-TP2 att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49675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pp-18-TP2 door and 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396875"/>
            <a:ext cx="59531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244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 descr="pp-19-TP2 through door to toil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384175"/>
            <a:ext cx="55721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956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pp-20-TP2 door with sla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904875"/>
            <a:ext cx="486251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3563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" descr="pp-21-TP2 lattic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" b="-1334"/>
          <a:stretch>
            <a:fillRect/>
          </a:stretch>
        </p:blipFill>
        <p:spPr bwMode="auto">
          <a:xfrm>
            <a:off x="1143000" y="92075"/>
            <a:ext cx="6840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3987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" descr="pp-22-TP2 outhous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8" y="1697038"/>
            <a:ext cx="3505200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088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 descr="pp-23-TP2 top of stai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0"/>
            <a:ext cx="47609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848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 descr="pp-24-TP2 porch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434975"/>
            <a:ext cx="6248400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6186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 descr="pp-25-TP2 porch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49263"/>
            <a:ext cx="655320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674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" descr="pp-26-TP2 window with wedding dr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0"/>
            <a:ext cx="6018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1817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" descr="pp-27-TP2 sho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1584325"/>
            <a:ext cx="457200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8938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 descr="pp-28-TP2 shower cur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0"/>
            <a:ext cx="6040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913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1" descr="pp-29-TP2 outside tree fuel b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5" y="596900"/>
            <a:ext cx="53943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196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 descr="pp-30-TP2 sepia bathmat et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8" y="1219200"/>
            <a:ext cx="4121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4656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 descr="pp-31-TP2 sepia bedfram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230188"/>
            <a:ext cx="7210425" cy="639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498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 descr="pp-32-TP2 sepia dress hanging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269875"/>
            <a:ext cx="4913312" cy="63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163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1" descr="pp-33-TP2 sepia bo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241300"/>
            <a:ext cx="64103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586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1" descr="pp-34-TP2 crying wall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255588"/>
            <a:ext cx="4632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192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 descr="pp-35-TP2 window 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1000125"/>
            <a:ext cx="46688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802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89" name="Picture 1" descr="pp-36-TP2 window with bedfr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0"/>
            <a:ext cx="6675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1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1" descr="pp-37-TP2 through window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" b="-1637"/>
          <a:stretch>
            <a:fillRect/>
          </a:stretch>
        </p:blipFill>
        <p:spPr bwMode="auto">
          <a:xfrm>
            <a:off x="2036763" y="696913"/>
            <a:ext cx="509746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199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1" descr="pp-38-TP2 door window fernie's beautifu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" t="2" r="-1573" b="-1334"/>
          <a:stretch>
            <a:fillRect/>
          </a:stretch>
        </p:blipFill>
        <p:spPr bwMode="auto">
          <a:xfrm>
            <a:off x="1781175" y="-92075"/>
            <a:ext cx="5584825" cy="72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164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1" descr="pp-39-TP2 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-742950"/>
            <a:ext cx="8361362" cy="838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856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1" descr="pp-40-TP2 kitchen cupbo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8726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665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1" descr="pp-41-TP2 hanging piece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" t="1404" r="-1443" b="1370"/>
          <a:stretch>
            <a:fillRect/>
          </a:stretch>
        </p:blipFill>
        <p:spPr bwMode="auto">
          <a:xfrm>
            <a:off x="1431925" y="269875"/>
            <a:ext cx="6229350" cy="634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569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" descr="pp-42-TP2 cracking paint do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255588"/>
            <a:ext cx="5387975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845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 descr="pp-43-TP2 closet with dr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369888"/>
            <a:ext cx="524668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152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1" descr="pp-44-TP2 window dark with jagged gla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131888"/>
            <a:ext cx="40005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039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1" descr="pp-45-TP2 window w cur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" t="1334" r="1544" b="1334"/>
          <a:stretch>
            <a:fillRect/>
          </a:stretch>
        </p:blipFill>
        <p:spPr bwMode="auto">
          <a:xfrm>
            <a:off x="1704975" y="201613"/>
            <a:ext cx="5734050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71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1" descr="pp-46-TP2 the wind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331788"/>
            <a:ext cx="5499100" cy="618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6038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1" descr="pp-47-TP2 outside window with sky refle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96888"/>
            <a:ext cx="6553200" cy="586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533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1" descr="pp-48-TP2 chicken bar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"/>
            <a:ext cx="9144000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197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1" descr="pp-49-TP2 oustide window shadow at lef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40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14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" descr="pp-50-TP2 house pre bulldoz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0"/>
            <a:ext cx="7997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116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9" name="Picture 4" descr="TP2 Cove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6513"/>
            <a:ext cx="6794500" cy="679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6253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extBox 1"/>
          <p:cNvSpPr txBox="1">
            <a:spLocks noChangeArrowheads="1"/>
          </p:cNvSpPr>
          <p:nvPr/>
        </p:nvSpPr>
        <p:spPr bwMode="auto">
          <a:xfrm>
            <a:off x="1991585" y="2643454"/>
            <a:ext cx="511955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bg1"/>
                </a:solidFill>
              </a:rPr>
              <a:t>“Come In!”</a:t>
            </a:r>
          </a:p>
          <a:p>
            <a:pPr algn="ctr" eaLnBrk="1" hangingPunct="1"/>
            <a:r>
              <a:rPr lang="en-US" dirty="0">
                <a:solidFill>
                  <a:schemeClr val="bg1"/>
                </a:solidFill>
              </a:rPr>
              <a:t>Vladimir </a:t>
            </a:r>
            <a:r>
              <a:rPr lang="en-US" dirty="0" err="1">
                <a:solidFill>
                  <a:schemeClr val="bg1"/>
                </a:solidFill>
              </a:rPr>
              <a:t>Martynov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Gidon Kremer,   </a:t>
            </a:r>
            <a:r>
              <a:rPr lang="en-US" dirty="0" err="1">
                <a:solidFill>
                  <a:schemeClr val="bg1"/>
                </a:solidFill>
              </a:rPr>
              <a:t>Kremerata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Baltica</a:t>
            </a:r>
            <a:endParaRPr lang="en-US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dirty="0">
                <a:solidFill>
                  <a:schemeClr val="bg1"/>
                </a:solidFill>
              </a:rPr>
              <a:t>Nonesuch Records, 2000</a:t>
            </a:r>
          </a:p>
          <a:p>
            <a:pPr algn="ctr" eaLnBrk="1" hangingPunct="1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0519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991585" y="2643454"/>
            <a:ext cx="51195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bg1"/>
                </a:solidFill>
              </a:rPr>
              <a:t>“Come In!”</a:t>
            </a:r>
          </a:p>
          <a:p>
            <a:pPr algn="ctr" eaLnBrk="1" hangingPunct="1"/>
            <a:r>
              <a:rPr lang="en-US">
                <a:solidFill>
                  <a:schemeClr val="bg1"/>
                </a:solidFill>
              </a:rPr>
              <a:t>Vladimir Martynov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Gidon Kremer,   Kremerata Baltica</a:t>
            </a:r>
          </a:p>
          <a:p>
            <a:pPr algn="ctr" eaLnBrk="1" hangingPunct="1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001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6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30</Words>
  <Application>Microsoft Macintosh PowerPoint</Application>
  <PresentationFormat>On-screen Show (4:3)</PresentationFormat>
  <Paragraphs>7</Paragraphs>
  <Slides>55</Slides>
  <Notes>54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Stark</dc:creator>
  <cp:lastModifiedBy>David C Stark</cp:lastModifiedBy>
  <cp:revision>40</cp:revision>
  <dcterms:created xsi:type="dcterms:W3CDTF">2013-03-08T19:43:04Z</dcterms:created>
  <dcterms:modified xsi:type="dcterms:W3CDTF">2023-12-13T01:13:27Z</dcterms:modified>
</cp:coreProperties>
</file>