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106"/>
  </p:notesMasterIdLst>
  <p:sldIdLst>
    <p:sldId id="928" r:id="rId3"/>
    <p:sldId id="933" r:id="rId4"/>
    <p:sldId id="932" r:id="rId5"/>
    <p:sldId id="577" r:id="rId6"/>
    <p:sldId id="776" r:id="rId7"/>
    <p:sldId id="774" r:id="rId8"/>
    <p:sldId id="777" r:id="rId9"/>
    <p:sldId id="778" r:id="rId10"/>
    <p:sldId id="576" r:id="rId11"/>
    <p:sldId id="535" r:id="rId12"/>
    <p:sldId id="462" r:id="rId13"/>
    <p:sldId id="506" r:id="rId14"/>
    <p:sldId id="531" r:id="rId15"/>
    <p:sldId id="532" r:id="rId16"/>
    <p:sldId id="895" r:id="rId17"/>
    <p:sldId id="616" r:id="rId18"/>
    <p:sldId id="421" r:id="rId19"/>
    <p:sldId id="617" r:id="rId20"/>
    <p:sldId id="588" r:id="rId21"/>
    <p:sldId id="773" r:id="rId22"/>
    <p:sldId id="590" r:id="rId23"/>
    <p:sldId id="542" r:id="rId24"/>
    <p:sldId id="587" r:id="rId25"/>
    <p:sldId id="549" r:id="rId26"/>
    <p:sldId id="624" r:id="rId27"/>
    <p:sldId id="550" r:id="rId28"/>
    <p:sldId id="551" r:id="rId29"/>
    <p:sldId id="552" r:id="rId30"/>
    <p:sldId id="623" r:id="rId31"/>
    <p:sldId id="537" r:id="rId32"/>
    <p:sldId id="538" r:id="rId33"/>
    <p:sldId id="586" r:id="rId34"/>
    <p:sldId id="562" r:id="rId35"/>
    <p:sldId id="613" r:id="rId36"/>
    <p:sldId id="927" r:id="rId37"/>
    <p:sldId id="426" r:id="rId38"/>
    <p:sldId id="605" r:id="rId39"/>
    <p:sldId id="427" r:id="rId40"/>
    <p:sldId id="558" r:id="rId41"/>
    <p:sldId id="768" r:id="rId42"/>
    <p:sldId id="767" r:id="rId43"/>
    <p:sldId id="758" r:id="rId44"/>
    <p:sldId id="766" r:id="rId45"/>
    <p:sldId id="751" r:id="rId46"/>
    <p:sldId id="797" r:id="rId47"/>
    <p:sldId id="798" r:id="rId48"/>
    <p:sldId id="812" r:id="rId49"/>
    <p:sldId id="814" r:id="rId50"/>
    <p:sldId id="821" r:id="rId51"/>
    <p:sldId id="817" r:id="rId52"/>
    <p:sldId id="819" r:id="rId53"/>
    <p:sldId id="696" r:id="rId54"/>
    <p:sldId id="646" r:id="rId55"/>
    <p:sldId id="625" r:id="rId56"/>
    <p:sldId id="592" r:id="rId57"/>
    <p:sldId id="863" r:id="rId58"/>
    <p:sldId id="864" r:id="rId59"/>
    <p:sldId id="865" r:id="rId60"/>
    <p:sldId id="866" r:id="rId61"/>
    <p:sldId id="926" r:id="rId62"/>
    <p:sldId id="867" r:id="rId63"/>
    <p:sldId id="868" r:id="rId64"/>
    <p:sldId id="869" r:id="rId65"/>
    <p:sldId id="873" r:id="rId66"/>
    <p:sldId id="874" r:id="rId67"/>
    <p:sldId id="899" r:id="rId68"/>
    <p:sldId id="897" r:id="rId69"/>
    <p:sldId id="875" r:id="rId70"/>
    <p:sldId id="905" r:id="rId71"/>
    <p:sldId id="545" r:id="rId72"/>
    <p:sldId id="508" r:id="rId73"/>
    <p:sldId id="507" r:id="rId74"/>
    <p:sldId id="448" r:id="rId75"/>
    <p:sldId id="509" r:id="rId76"/>
    <p:sldId id="607" r:id="rId77"/>
    <p:sldId id="900" r:id="rId78"/>
    <p:sldId id="878" r:id="rId79"/>
    <p:sldId id="889" r:id="rId80"/>
    <p:sldId id="929" r:id="rId81"/>
    <p:sldId id="887" r:id="rId82"/>
    <p:sldId id="890" r:id="rId83"/>
    <p:sldId id="930" r:id="rId84"/>
    <p:sldId id="931" r:id="rId85"/>
    <p:sldId id="847" r:id="rId86"/>
    <p:sldId id="882" r:id="rId87"/>
    <p:sldId id="848" r:id="rId88"/>
    <p:sldId id="884" r:id="rId89"/>
    <p:sldId id="850" r:id="rId90"/>
    <p:sldId id="883" r:id="rId91"/>
    <p:sldId id="885" r:id="rId92"/>
    <p:sldId id="851" r:id="rId93"/>
    <p:sldId id="852" r:id="rId94"/>
    <p:sldId id="886" r:id="rId95"/>
    <p:sldId id="785" r:id="rId96"/>
    <p:sldId id="726" r:id="rId97"/>
    <p:sldId id="730" r:id="rId98"/>
    <p:sldId id="789" r:id="rId99"/>
    <p:sldId id="757" r:id="rId100"/>
    <p:sldId id="728" r:id="rId101"/>
    <p:sldId id="749" r:id="rId102"/>
    <p:sldId id="748" r:id="rId103"/>
    <p:sldId id="704" r:id="rId104"/>
    <p:sldId id="620" r:id="rId10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5036">
          <p15:clr>
            <a:srgbClr val="A4A3A4"/>
          </p15:clr>
        </p15:guide>
        <p15:guide id="3" pos="563">
          <p15:clr>
            <a:srgbClr val="A4A3A4"/>
          </p15:clr>
        </p15:guide>
        <p15:guide id="4" pos="28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42"/>
    <p:restoredTop sz="94674"/>
  </p:normalViewPr>
  <p:slideViewPr>
    <p:cSldViewPr>
      <p:cViewPr varScale="1">
        <p:scale>
          <a:sx n="98" d="100"/>
          <a:sy n="98" d="100"/>
        </p:scale>
        <p:origin x="1520" y="184"/>
      </p:cViewPr>
      <p:guideLst>
        <p:guide orient="horz" pos="3974"/>
        <p:guide pos="5036"/>
        <p:guide pos="563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presProps" Target="presProps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viewProps" Target="view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theme" Target="theme/theme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98820A2-DE15-DFE7-42BF-10D9E085A33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492ACCA7-1AF5-271C-5A73-96F9796AA84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206D1614-93CB-B3C4-2730-3DBAED2EE58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2EE8B38F-00E5-8330-AE3B-025F2BA6480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60F159FC-7D43-F477-14C0-4EA990FC9A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F0CA87FB-08D0-E393-B153-DBE27A9976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16E457-626D-0F4E-8F4F-63C7B06F691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9844A6CF-E71E-B7B4-DFA9-3A03BEF23A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409B036-977B-8842-B974-D31BD016158F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FA7B3183-F93C-5D2A-D547-D4AFB9A781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6596B764-390D-CC04-7B58-5B5A0C7B2E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96C9D00-23EA-8B98-9748-3904A7A527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42ECBF4-6E80-A048-83CE-BCC022B0726C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89BF0140-7CF8-4046-6649-08D18D8F3F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AF1F862-D218-BC12-4277-0C97FED42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79B6E438-EB68-2813-2833-934218C1AC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993830E-0527-AB4B-8871-F10C346A10CF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06F87036-5FAD-35FB-48BD-00C27178DF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EA54C00-56FF-4210-D0EF-D378EC324C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D8C44FCF-F382-487D-E4D6-5ADE6D905D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DD49AC5-C69B-8548-88CE-648B1D69E0E8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5393BB1-C5A8-413F-4A41-3FA70D87EF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EA02A856-0849-FFB3-E620-2C83E86AE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F53AAE31-6F02-6B26-E8D4-CB689E8DCC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E9C1DB-7346-8C43-BB3D-B999B2B3F1FD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CBBD1C76-146E-4345-04F2-7734110E1E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12A39E53-99CC-BD45-7F0E-27E2E01406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D92DD433-D7C5-8F95-5854-7A5A07234B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864F98-4F09-6048-8D6D-A2813E98A14A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8DC3796D-1651-2362-B428-85CFC8FF6F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F7C093C9-F623-B5E8-9651-A42D546725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150D289-1C32-11CC-C271-33F9E39598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402549-5C85-D647-8C98-0631AA997C2D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B51A266D-7597-D960-E69B-8BB7FBE96F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055245FD-67B9-BD63-615A-257269E21A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77B45ABA-CB4F-59C2-2E6E-A70E9A4E00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FF21627-D73F-1E49-9FA0-CE3863D573D0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21207F1F-0A8E-450C-46AC-F403DE9735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A722A52D-8108-4A94-F175-326943734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5DEECC50-8C3C-2643-3CB0-04F08B6652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D59733-B925-4443-AEB6-8186339795BC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C111B723-2D40-0FC6-332B-A60B8DFB7E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88AF9C50-9F06-5EB0-1CE3-C785A00A2F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45A01631-E5BD-FD01-894A-130E056070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3E39B8-A8E5-404B-923D-55354EADD43C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00C2FBD3-42C4-7053-E234-4A8B2558DB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D61A0043-D5B8-EFAB-BDA0-9682DEEF9E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A1628CE7-55BB-2939-F6BA-22D8E69F53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81B104-41BF-9548-90AE-E78B02018490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D9BAE40C-3734-0473-012E-D1CF05CB7D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B5AEA78E-CB32-F007-4036-A070D6D2C9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E13863E1-3E41-4172-6237-A3B95FB9BF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25824C-83DA-FD41-8114-00FA5D288447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0DF7600E-C617-85D1-1B65-5B90742676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1A1015E9-031E-9DF5-429C-555EAF264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63EA9FB8-F251-DBD9-5491-162E0502BF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25EC027-9C71-4247-A3B5-B9BA2EC753F7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EB1A9C21-6103-3C92-6305-AEEC5AC9C6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EAA4BA5E-3BBD-1BF7-7B46-AC1B05F9E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D5A48285-242A-01D8-D1F5-08D499DBCE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1DFEF5-B395-6545-BEDC-D737BDDA8059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56CEE31E-E685-E1F1-67E0-0DCFC92A9F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DB96A9C8-CF9C-1AA3-0EDF-5C483B3FB2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9F871290-67E1-3A86-6211-D967E6447A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A652889-A8E4-B646-ACEF-D3B4B3C165FB}" type="slidenum">
              <a:rPr lang="en-US" altLang="en-US" sz="1200"/>
              <a:pPr eaLnBrk="1" hangingPunct="1"/>
              <a:t>59</a:t>
            </a:fld>
            <a:endParaRPr lang="en-US" altLang="en-US" sz="1200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8FD343B2-7B1A-A67E-861E-D294769BFC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42648061-36C0-0AB2-D382-AAABB88841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87D913CE-EE9A-5836-45EA-6A661D5F33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39610EC-D39C-4D4C-827D-1FBA136009C9}" type="slidenum">
              <a:rPr lang="en-US" altLang="en-US" sz="1200"/>
              <a:pPr eaLnBrk="1" hangingPunct="1"/>
              <a:t>73</a:t>
            </a:fld>
            <a:endParaRPr lang="en-US" altLang="en-US" sz="1200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0C85DCD8-8220-22C2-94C4-423880906E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E01BF337-119B-957A-3A24-4BA3FE3D9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19E0AF94-8E18-44B9-2C9B-D3136062B7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5AA9B56-1E61-6441-825A-35AD82945EAD}" type="slidenum">
              <a:rPr lang="en-US" altLang="en-US" sz="1200"/>
              <a:pPr eaLnBrk="1" hangingPunct="1"/>
              <a:t>74</a:t>
            </a:fld>
            <a:endParaRPr lang="en-US" altLang="en-US" sz="1200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FB69712C-D9DA-1E8A-360D-FB6DC34554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25DF68B0-ECAB-87E5-31C5-57A0B0984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F4D03FA2-4692-3523-8616-30E649507F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AE9AFA6-DA1E-1247-9176-2465AE8592A4}" type="slidenum">
              <a:rPr lang="en-US" altLang="en-US" sz="1200"/>
              <a:pPr eaLnBrk="1" hangingPunct="1"/>
              <a:t>77</a:t>
            </a:fld>
            <a:endParaRPr lang="en-US" altLang="en-US" sz="1200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D3A3D205-05F7-14C3-3653-66E0BF9C32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C2EBB3CA-0C4F-33F7-A6AF-29DAB0F9FD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power of ptt is not the scale, it is not that you can import it on a larger screen , NO.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7630A04C-C58F-A20F-7AF8-F27893B3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D6925D-578B-B44C-9A7C-10DF26E7BFA3}" type="slidenum">
              <a:rPr lang="en-US" altLang="en-US" sz="1200"/>
              <a:pPr eaLnBrk="1" hangingPunct="1"/>
              <a:t>78</a:t>
            </a:fld>
            <a:endParaRPr lang="en-US" altLang="en-US" sz="1200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EDB62E43-56C4-A246-D625-FBE9DFD6FC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F4E4AAA9-724F-BDAB-5473-04A3B6ADC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power of ptt is not the scale, it is not that you can import it on a larger screen , NO. 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2B1C55D1-CCBD-3FF8-0929-BF80E52C2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FACC62-3EC3-314E-BC0F-D7B3EA69C8AC}" type="slidenum">
              <a:rPr lang="en-US" altLang="en-US" sz="1200"/>
              <a:pPr eaLnBrk="1" hangingPunct="1"/>
              <a:t>80</a:t>
            </a:fld>
            <a:endParaRPr lang="en-US" altLang="en-US" sz="1200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ED9694DB-A0F0-75D6-0DE9-DD9E18D0D9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BE2429DB-1A54-5778-4614-F84C03954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power of ptt is not the scale, it is not that you can import it on a larger screen , NO.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80E6E52F-E2E0-36B2-4EB9-7646BEE7D1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B6C6B46-2831-A841-8338-364C28BCCFE1}" type="slidenum">
              <a:rPr lang="en-US" altLang="en-US" sz="1200"/>
              <a:pPr eaLnBrk="1" hangingPunct="1"/>
              <a:t>81</a:t>
            </a:fld>
            <a:endParaRPr lang="en-US" altLang="en-US" sz="1200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C7E216F6-348E-1BB1-FAD4-C0EAC39BAD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3E7DF263-CCB2-FE95-8A15-479AEE8D67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power of ptt is not the scale, it is not that you can import it on a larger screen , NO.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F403C5CD-1AD3-959C-8A88-96B38D1A8B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6EE15FD-8F50-314B-BF8D-57D58A7C8254}" type="slidenum">
              <a:rPr lang="en-US" altLang="en-US" sz="1200"/>
              <a:pPr eaLnBrk="1" hangingPunct="1"/>
              <a:t>82</a:t>
            </a:fld>
            <a:endParaRPr lang="en-US" altLang="en-US" sz="1200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48738702-E5EB-9AC0-BFF8-6E57547F25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1D46D012-D373-0B0F-A3F4-7801A13E1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power of ptt is not the scale, it is not that you can import it on a larger screen , NO.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141C9921-8A37-5E03-7588-0393F74AA5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A4E66A-641F-1C45-978F-42B33F9A9A65}" type="slidenum">
              <a:rPr lang="en-US" altLang="en-US" sz="1200"/>
              <a:pPr eaLnBrk="1" hangingPunct="1"/>
              <a:t>83</a:t>
            </a:fld>
            <a:endParaRPr lang="en-US" altLang="en-US" sz="1200"/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7D7E903D-AA37-C143-4F97-61C45A42C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E8640015-40C5-B565-2E1E-6349887A0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power of ptt is not the scale, it is not that you can import it on a larger screen , NO. 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EC5FD9AA-8228-1ACF-1569-B8D06F28EA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EC6C60-5A13-1140-B751-192872F96E13}" type="slidenum">
              <a:rPr lang="en-US" altLang="en-US" sz="1200"/>
              <a:pPr eaLnBrk="1" hangingPunct="1"/>
              <a:t>84</a:t>
            </a:fld>
            <a:endParaRPr lang="en-US" altLang="en-US" sz="1200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DAE78865-E9A5-BC79-68FE-89CFA34B50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9F1413FD-7EC0-7354-A257-16394FA4BE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C730C478-0F41-58C4-5E8A-DF7897DBF1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975C5AB-6347-7A49-A0CC-BFD3ED39C860}" type="slidenum">
              <a:rPr lang="en-US" altLang="en-US" sz="1200"/>
              <a:pPr eaLnBrk="1" hangingPunct="1"/>
              <a:t>85</a:t>
            </a:fld>
            <a:endParaRPr lang="en-US" altLang="en-US" sz="1200"/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2F4863F8-CF15-B040-D9D5-BA6AD2C42E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808AC39F-D7B2-B609-6924-E2ED5E1911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34B57BE4-A43B-65CB-BB58-D8B30092FF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61F2F2-5CC8-6C4F-8A9E-BFFACBB1ABEF}" type="slidenum">
              <a:rPr lang="en-US" altLang="en-US" sz="1200"/>
              <a:pPr eaLnBrk="1" hangingPunct="1"/>
              <a:t>86</a:t>
            </a:fld>
            <a:endParaRPr lang="en-US" altLang="en-US" sz="1200"/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EBDD9E1A-510B-43AD-45DD-B6ADFE79EF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D05F6E67-938F-9305-8F40-EDC458CCD6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id="{B8840FD6-5CAC-9BED-DFA1-128B986EF8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7E79C46-8175-624E-8BC4-69EC0D9E0D92}" type="slidenum">
              <a:rPr lang="en-US" altLang="en-US" sz="1200"/>
              <a:pPr eaLnBrk="1" hangingPunct="1"/>
              <a:t>87</a:t>
            </a:fld>
            <a:endParaRPr lang="en-US" altLang="en-US" sz="1200"/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C4F32B85-A5BC-D5A4-5B87-6A108BDD0E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id="{F275352B-1774-5C12-7A32-469F6661DC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EB739622-4F04-44F0-ECCF-F521B81AE2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F0EA8EE-93C0-7E4F-AEE1-9C456D06AC03}" type="slidenum">
              <a:rPr lang="en-US" altLang="en-US" sz="1200"/>
              <a:pPr eaLnBrk="1" hangingPunct="1"/>
              <a:t>88</a:t>
            </a:fld>
            <a:endParaRPr lang="en-US" altLang="en-US" sz="1200"/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46A6E301-B970-59DE-3FD3-93AC7C5402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797398D0-C82B-4F56-6222-B6B8337F6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23CD81F5-B3F1-BE57-09D9-9E4700B54B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CAF275C-DF07-114E-8D58-7F04AFF911FE}" type="slidenum">
              <a:rPr lang="en-US" altLang="en-US" sz="1200"/>
              <a:pPr eaLnBrk="1" hangingPunct="1"/>
              <a:t>89</a:t>
            </a:fld>
            <a:endParaRPr lang="en-US" altLang="en-US" sz="1200"/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BC53CCB0-35FB-D060-48AE-9EF97586E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403B86F2-41F3-CDA5-0724-46E84D7296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B878DD0C-ECE7-D866-0A63-138398EE85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9093981-2626-7149-B134-954ABE345CD5}" type="slidenum">
              <a:rPr lang="en-US" altLang="en-US" sz="1200"/>
              <a:pPr eaLnBrk="1" hangingPunct="1"/>
              <a:t>90</a:t>
            </a:fld>
            <a:endParaRPr lang="en-US" altLang="en-US" sz="1200"/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305ADA84-F2D3-AC4A-0091-99BA965B00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F6A8382C-3B46-A5D9-EE7E-097949FF81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DEBAFA0C-BFC6-78C3-54AD-A04FF479F0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AB48006-8CF7-F444-A5E9-7786D06FCC31}" type="slidenum">
              <a:rPr lang="en-US" altLang="en-US" sz="1200"/>
              <a:pPr eaLnBrk="1" hangingPunct="1"/>
              <a:t>91</a:t>
            </a:fld>
            <a:endParaRPr lang="en-US" altLang="en-US" sz="1200"/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DBE5280B-DD3B-2BDE-E673-20EB51EF57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FC6194F8-6E12-147D-8B85-F050F4CDC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3D1C45B9-F3B6-76A3-5B55-9D4A34EE54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901F4D3-0DBD-E948-B0CD-D0D3D452B729}" type="slidenum">
              <a:rPr lang="en-US" altLang="en-US" sz="1200"/>
              <a:pPr eaLnBrk="1" hangingPunct="1"/>
              <a:t>92</a:t>
            </a:fld>
            <a:endParaRPr lang="en-US" altLang="en-US" sz="1200"/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8277C59C-161A-65CB-833A-2F43BDE5C1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32CA6F94-6C18-0BA6-9D1B-854C44AE48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>
            <a:extLst>
              <a:ext uri="{FF2B5EF4-FFF2-40B4-BE49-F238E27FC236}">
                <a16:creationId xmlns:a16="http://schemas.microsoft.com/office/drawing/2014/main" id="{3EF7C991-852B-5491-9058-23D1D80CB1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BF5CF9F-492C-EC45-9B42-AF46663DAFA3}" type="slidenum">
              <a:rPr lang="en-US" altLang="en-US" sz="1200"/>
              <a:pPr eaLnBrk="1" hangingPunct="1"/>
              <a:t>93</a:t>
            </a:fld>
            <a:endParaRPr lang="en-US" altLang="en-US" sz="1200"/>
          </a:p>
        </p:txBody>
      </p:sp>
      <p:sp>
        <p:nvSpPr>
          <p:cNvPr id="146435" name="Rectangle 2">
            <a:extLst>
              <a:ext uri="{FF2B5EF4-FFF2-40B4-BE49-F238E27FC236}">
                <a16:creationId xmlns:a16="http://schemas.microsoft.com/office/drawing/2014/main" id="{7DCE20AD-CA88-CBDB-0E52-81A85323F9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>
            <a:extLst>
              <a:ext uri="{FF2B5EF4-FFF2-40B4-BE49-F238E27FC236}">
                <a16:creationId xmlns:a16="http://schemas.microsoft.com/office/drawing/2014/main" id="{D846E0EC-AE4F-0D3F-C4CA-B8750C772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0B70F861-415D-BCD9-CF40-F3E9F16671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444F29-426D-3D42-9AF7-DFD6A11DD27E}" type="slidenum">
              <a:rPr lang="en-US" altLang="en-US" sz="1200"/>
              <a:pPr eaLnBrk="1" hangingPunct="1"/>
              <a:t>102</a:t>
            </a:fld>
            <a:endParaRPr lang="en-US" altLang="en-US" sz="1200"/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079C06D1-4BDE-7C4E-4B17-37B4B2E763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14F56600-CC5C-C399-6B6D-192EAB8D7D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2205AD-A153-BC2E-A090-061CED9569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CA18C8-0886-7424-D6A8-2DAD68CCB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E25D93-D3D7-7F45-35D4-080BC820F1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AF62E-DE27-754F-86CB-AD5348ECA3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144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3A1207-A08B-9DDD-C863-963BD9549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E71E95-D336-E980-CA31-BCB0B38099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458F46-1623-1D8E-99C8-30D95A99D3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F39ED-DA44-BC49-B31A-1A8BF398D3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54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5C9423-0D72-A02D-F3F0-5EDCAF943A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87E7AA-5D2B-9604-CAEF-710A2F382B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61FC5D-833F-B4D5-19DD-B0E5C599B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44718A-9EFA-BC4D-8933-56E1CC2ABC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229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4504F5-A0D8-9F29-12B6-436E342AA4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64506B-43B1-B00C-73A1-8651FC8A68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7B726-F822-ADA5-D07D-05D4B7531A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8286A-7E00-BF43-B1DE-6D50A236BA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667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3B4228-7D8C-8F79-E70F-9CFE76EE73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E73C9A5-63DC-C835-183F-7236030BCC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32CC1A9-423F-CBD3-A5FA-9D1EE43777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2997AE-A627-3246-B070-777CAC8125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4796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84C74A7-270D-E54E-AC3B-343A122804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1B03FD7-C8C3-EE4F-98C9-1D0504F1B6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03B46FC-ED0B-DC6D-4E5F-5729C0EAA1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91B4A-9EF4-FC41-B8FC-2492465A91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994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AAB105E-5873-8CAA-21FF-731D6F8D96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082E4F-E756-3366-B472-943139CAC8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638F777-4EE0-A39C-2CDA-51A9FF44F3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02695C-6FC4-D049-9219-05BBEF95AF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337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B5E419-F7F2-24D8-CB8A-C737608201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E81A3-F8D9-B751-B600-5C6A3C5E1D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566789-F7C8-EA4A-33B1-DE2B8DCC0B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5A24F0-5C06-0D4D-83BF-40B0CE28E7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5898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4D9A5-4C91-448A-D7F3-7B760EFD00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FD8C83-2A0E-F2E0-6434-7F62436C67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031EDC-D549-155C-061D-AE60CE70A6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CF4672-EC15-344A-BCE1-974E20805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667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284C8F-9F26-FB90-680F-74EF078684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1888AA-BB1D-E420-96AE-224DFB7000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5672D7-1BDE-25BE-1038-E155FA5044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A59489-7FEB-BA47-9ACD-32B2833DAC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148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8CDD2D-96F0-B77A-E109-1FD447E42E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05B684-4920-868B-E521-0253A64F0D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3184B1-2D67-0CE1-C210-68743D391F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D3405C-DB20-004C-B5DB-1D5F9AD9B7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903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9DF9A21-556D-B4DF-4912-775A53448D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8EF794-FC3D-1230-34FB-636DD4A291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4BC1182-9CDB-EA59-8834-3277EE7A17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CA2753-6248-9741-9372-C1B3ABF42A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074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70C5234-902F-F476-1A5C-ADB6BB9EAD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90F1DE0-7A2E-1202-5370-4FCD5DE2F2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9198277-0BEA-7C3D-A60E-56FEC49066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79AD9B-1BE0-824E-A0EC-D7F1CAB8EA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033035"/>
      </p:ext>
    </p:extLst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4A9262-90B5-FFE5-024F-C7EB7546A3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61557C3-62BF-7F1E-DA35-62C761A71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7702AF2-B94B-EC01-DE42-C60C82DF134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28D7C68-D984-FB49-3B49-6F857B7CEF1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4E1D59-C6A0-8D19-9703-6D71E4B21D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745314C-3695-CF49-9E0A-C37E80FF9F2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D1FE4D9-76D6-2A16-B738-131BE99AF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9166CAF-F15F-0538-101D-3D4E4EFCA4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B9AB503-45BF-A301-D73F-3744D8BC395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4CEBB07-FB9B-F7BE-BC4A-5DAE954BFD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E809828-AF79-8CD8-3895-4FA962E3CDE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52489F4-9416-9940-A4D6-4BE2DB9977B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 advClick="0" advTm="5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10" charset="-128"/>
          <a:cs typeface="ＭＳ Ｐゴシック" pitchFamily="-11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10" charset="-128"/>
          <a:cs typeface="ＭＳ Ｐゴシック" pitchFamily="-11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10" charset="-128"/>
          <a:cs typeface="ＭＳ Ｐゴシック" pitchFamily="-11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10" charset="-128"/>
          <a:cs typeface="ＭＳ Ｐゴシック" pitchFamily="-11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44372F2E-F863-953E-5648-C6AA54FF3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91625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B83F4936-48D1-BD8B-482E-6D01926F9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91625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3">
            <a:extLst>
              <a:ext uri="{FF2B5EF4-FFF2-40B4-BE49-F238E27FC236}">
                <a16:creationId xmlns:a16="http://schemas.microsoft.com/office/drawing/2014/main" id="{BBCA4ED9-1F44-063A-2A4A-42BD596B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04800"/>
            <a:ext cx="6172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5400">
                <a:solidFill>
                  <a:srgbClr val="FFFFFF"/>
                </a:solidFill>
              </a:rPr>
              <a:t>Demonstrations</a:t>
            </a:r>
            <a:br>
              <a:rPr lang="en-US" altLang="en-US" sz="4400">
                <a:solidFill>
                  <a:srgbClr val="FFFFFF"/>
                </a:solidFill>
              </a:rPr>
            </a:br>
            <a:endParaRPr lang="en-US" altLang="en-US" sz="4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4349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2417A5B0-8241-3723-9D1E-B5EA8D4F7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91625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3">
            <a:extLst>
              <a:ext uri="{FF2B5EF4-FFF2-40B4-BE49-F238E27FC236}">
                <a16:creationId xmlns:a16="http://schemas.microsoft.com/office/drawing/2014/main" id="{F78D6284-5538-3503-706A-9077B6C6B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04800"/>
            <a:ext cx="6172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5400">
                <a:solidFill>
                  <a:srgbClr val="FFFFFF"/>
                </a:solidFill>
              </a:rPr>
              <a:t>Demonstrations</a:t>
            </a:r>
            <a:br>
              <a:rPr lang="en-US" altLang="en-US" sz="4400">
                <a:solidFill>
                  <a:srgbClr val="FFFFFF"/>
                </a:solidFill>
              </a:rPr>
            </a:br>
            <a:endParaRPr lang="en-US" altLang="en-US" sz="4400">
              <a:solidFill>
                <a:srgbClr val="FFFFFF"/>
              </a:solidFill>
            </a:endParaRP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C32A7483-AFE9-BB13-ABB2-75C798EBD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562600"/>
            <a:ext cx="5943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FFFFFF"/>
                </a:solidFill>
              </a:rPr>
              <a:t>David Stark </a:t>
            </a:r>
            <a:br>
              <a:rPr lang="en-US" altLang="en-US" sz="3200">
                <a:solidFill>
                  <a:srgbClr val="FFFFFF"/>
                </a:solidFill>
              </a:rPr>
            </a:br>
            <a:r>
              <a:rPr lang="en-US" altLang="en-US" sz="3200">
                <a:solidFill>
                  <a:srgbClr val="FFFFFF"/>
                </a:solidFill>
              </a:rPr>
              <a:t>Columbia University</a:t>
            </a:r>
            <a:endParaRPr lang="en-US" altLang="en-US" sz="3200"/>
          </a:p>
        </p:txBody>
      </p:sp>
    </p:spTree>
  </p:cSld>
  <p:clrMapOvr>
    <a:masterClrMapping/>
  </p:clrMapOvr>
  <p:transition advTm="6516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>
            <a:extLst>
              <a:ext uri="{FF2B5EF4-FFF2-40B4-BE49-F238E27FC236}">
                <a16:creationId xmlns:a16="http://schemas.microsoft.com/office/drawing/2014/main" id="{10155EDD-73E1-7002-064E-5BEBA2AA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" t="1506" r="1199" b="1506"/>
          <a:stretch>
            <a:fillRect/>
          </a:stretch>
        </p:blipFill>
        <p:spPr bwMode="auto">
          <a:xfrm>
            <a:off x="1114425" y="709613"/>
            <a:ext cx="6915150" cy="547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666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>
            <a:extLst>
              <a:ext uri="{FF2B5EF4-FFF2-40B4-BE49-F238E27FC236}">
                <a16:creationId xmlns:a16="http://schemas.microsoft.com/office/drawing/2014/main" id="{8C662116-AFD2-AA0C-7109-84218ED39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163638"/>
            <a:ext cx="67230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16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>
            <a:extLst>
              <a:ext uri="{FF2B5EF4-FFF2-40B4-BE49-F238E27FC236}">
                <a16:creationId xmlns:a16="http://schemas.microsoft.com/office/drawing/2014/main" id="{0561AD4D-EE03-3694-5B6D-7E7C8800D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" t="2229"/>
          <a:stretch>
            <a:fillRect/>
          </a:stretch>
        </p:blipFill>
        <p:spPr bwMode="auto">
          <a:xfrm>
            <a:off x="1357313" y="1157288"/>
            <a:ext cx="64103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66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>
            <a:extLst>
              <a:ext uri="{FF2B5EF4-FFF2-40B4-BE49-F238E27FC236}">
                <a16:creationId xmlns:a16="http://schemas.microsoft.com/office/drawing/2014/main" id="{8B3B91F8-F915-F6CE-D998-8F424750D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t="874" r="2220" b="16621"/>
          <a:stretch>
            <a:fillRect/>
          </a:stretch>
        </p:blipFill>
        <p:spPr bwMode="auto">
          <a:xfrm>
            <a:off x="0" y="0"/>
            <a:ext cx="9463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16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>
            <a:extLst>
              <a:ext uri="{FF2B5EF4-FFF2-40B4-BE49-F238E27FC236}">
                <a16:creationId xmlns:a16="http://schemas.microsoft.com/office/drawing/2014/main" id="{9A9F4B44-1930-C72B-B93F-EC0664E9D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763588"/>
            <a:ext cx="3835400" cy="53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16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>
            <a:extLst>
              <a:ext uri="{FF2B5EF4-FFF2-40B4-BE49-F238E27FC236}">
                <a16:creationId xmlns:a16="http://schemas.microsoft.com/office/drawing/2014/main" id="{00750485-3DB9-FBAC-5728-C8CF1221F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" b="1686"/>
          <a:stretch>
            <a:fillRect/>
          </a:stretch>
        </p:blipFill>
        <p:spPr bwMode="auto">
          <a:xfrm>
            <a:off x="914400" y="777875"/>
            <a:ext cx="7307263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800px-Gay_Rights_demonstration,_NYC_1976">
            <a:extLst>
              <a:ext uri="{FF2B5EF4-FFF2-40B4-BE49-F238E27FC236}">
                <a16:creationId xmlns:a16="http://schemas.microsoft.com/office/drawing/2014/main" id="{8A7894F6-D36C-F7CF-B772-5E56212AB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" t="9074"/>
          <a:stretch>
            <a:fillRect/>
          </a:stretch>
        </p:blipFill>
        <p:spPr bwMode="auto">
          <a:xfrm>
            <a:off x="228600" y="765175"/>
            <a:ext cx="8682038" cy="534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33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imageDLM10403161532">
            <a:extLst>
              <a:ext uri="{FF2B5EF4-FFF2-40B4-BE49-F238E27FC236}">
                <a16:creationId xmlns:a16="http://schemas.microsoft.com/office/drawing/2014/main" id="{89953E7C-8AE3-086E-7B49-AE2B2775C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5"/>
          <a:stretch>
            <a:fillRect/>
          </a:stretch>
        </p:blipFill>
        <p:spPr bwMode="auto">
          <a:xfrm>
            <a:off x="914400" y="838200"/>
            <a:ext cx="730885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16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IMG_3907-2005">
            <a:extLst>
              <a:ext uri="{FF2B5EF4-FFF2-40B4-BE49-F238E27FC236}">
                <a16:creationId xmlns:a16="http://schemas.microsoft.com/office/drawing/2014/main" id="{B8C27C64-DFC3-E635-AD5B-49022CA1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838200"/>
            <a:ext cx="7307262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33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fpagenoche">
            <a:extLst>
              <a:ext uri="{FF2B5EF4-FFF2-40B4-BE49-F238E27FC236}">
                <a16:creationId xmlns:a16="http://schemas.microsoft.com/office/drawing/2014/main" id="{BA8637E2-2314-6ADE-0039-3F978FE25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839788"/>
            <a:ext cx="3482975" cy="518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33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businessman">
            <a:extLst>
              <a:ext uri="{FF2B5EF4-FFF2-40B4-BE49-F238E27FC236}">
                <a16:creationId xmlns:a16="http://schemas.microsoft.com/office/drawing/2014/main" id="{FA093052-94C7-B9BF-996D-DCEA11A402E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/>
          <a:stretch>
            <a:fillRect/>
          </a:stretch>
        </p:blipFill>
        <p:spPr>
          <a:xfrm>
            <a:off x="914400" y="839788"/>
            <a:ext cx="3505200" cy="5184775"/>
          </a:xfrm>
        </p:spPr>
      </p:pic>
    </p:spTree>
  </p:cSld>
  <p:clrMapOvr>
    <a:masterClrMapping/>
  </p:clrMapOvr>
  <p:transition advTm="4016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aykroydBass-O-MaticSNL">
            <a:extLst>
              <a:ext uri="{FF2B5EF4-FFF2-40B4-BE49-F238E27FC236}">
                <a16:creationId xmlns:a16="http://schemas.microsoft.com/office/drawing/2014/main" id="{E70E1427-319F-9D9D-8314-04F4D64C1EE1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" t="9000" r="2188"/>
          <a:stretch>
            <a:fillRect/>
          </a:stretch>
        </p:blipFill>
        <p:spPr>
          <a:xfrm>
            <a:off x="914400" y="839788"/>
            <a:ext cx="3514725" cy="5184775"/>
          </a:xfrm>
        </p:spPr>
      </p:pic>
    </p:spTree>
  </p:cSld>
  <p:clrMapOvr>
    <a:masterClrMapping/>
  </p:clrMapOvr>
  <p:transition advTm="4449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live_demonstration_1_31">
            <a:extLst>
              <a:ext uri="{FF2B5EF4-FFF2-40B4-BE49-F238E27FC236}">
                <a16:creationId xmlns:a16="http://schemas.microsoft.com/office/drawing/2014/main" id="{D30712F2-9400-D644-FAAF-18D3C5E8DCF1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485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KnifeDemoAtExpo">
            <a:extLst>
              <a:ext uri="{FF2B5EF4-FFF2-40B4-BE49-F238E27FC236}">
                <a16:creationId xmlns:a16="http://schemas.microsoft.com/office/drawing/2014/main" id="{CEA63C78-7424-3F2D-C790-799084C7D73A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4616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Cooking_demonstration_NOAA_Royal_2006">
            <a:extLst>
              <a:ext uri="{FF2B5EF4-FFF2-40B4-BE49-F238E27FC236}">
                <a16:creationId xmlns:a16="http://schemas.microsoft.com/office/drawing/2014/main" id="{B92824E6-8E3B-E5DE-7646-FCDC85DF033F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4166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>
            <a:extLst>
              <a:ext uri="{FF2B5EF4-FFF2-40B4-BE49-F238E27FC236}">
                <a16:creationId xmlns:a16="http://schemas.microsoft.com/office/drawing/2014/main" id="{E60A9727-A102-D68B-76C1-FA5D830BA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15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>
            <a:extLst>
              <a:ext uri="{FF2B5EF4-FFF2-40B4-BE49-F238E27FC236}">
                <a16:creationId xmlns:a16="http://schemas.microsoft.com/office/drawing/2014/main" id="{F1755D1C-432A-0B75-5BEB-230200824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79563"/>
            <a:ext cx="5029200" cy="375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649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>
            <a:extLst>
              <a:ext uri="{FF2B5EF4-FFF2-40B4-BE49-F238E27FC236}">
                <a16:creationId xmlns:a16="http://schemas.microsoft.com/office/drawing/2014/main" id="{23DB0D8B-15F9-0D28-1E84-C3B1E5D2B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0"/>
          <a:stretch>
            <a:fillRect/>
          </a:stretch>
        </p:blipFill>
        <p:spPr bwMode="auto">
          <a:xfrm>
            <a:off x="2125663" y="1633538"/>
            <a:ext cx="4870450" cy="362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566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Sirindhorn1">
            <a:extLst>
              <a:ext uri="{FF2B5EF4-FFF2-40B4-BE49-F238E27FC236}">
                <a16:creationId xmlns:a16="http://schemas.microsoft.com/office/drawing/2014/main" id="{5874F939-EA90-33F5-A878-46EF7E67DED5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263" y="531813"/>
            <a:ext cx="8720137" cy="5792787"/>
          </a:xfrm>
        </p:spPr>
      </p:pic>
    </p:spTree>
  </p:cSld>
  <p:clrMapOvr>
    <a:masterClrMapping/>
  </p:clrMapOvr>
  <p:transition advTm="4649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>
            <a:extLst>
              <a:ext uri="{FF2B5EF4-FFF2-40B4-BE49-F238E27FC236}">
                <a16:creationId xmlns:a16="http://schemas.microsoft.com/office/drawing/2014/main" id="{997BA244-6B60-9ABB-96CC-573E05FF7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885825"/>
            <a:ext cx="7316787" cy="548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583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chem dem">
            <a:extLst>
              <a:ext uri="{FF2B5EF4-FFF2-40B4-BE49-F238E27FC236}">
                <a16:creationId xmlns:a16="http://schemas.microsoft.com/office/drawing/2014/main" id="{D0DD4972-5867-2281-F641-E19386BE8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3000" b="9000"/>
          <a:stretch>
            <a:fillRect/>
          </a:stretch>
        </p:blipFill>
        <p:spPr bwMode="auto">
          <a:xfrm>
            <a:off x="893763" y="873125"/>
            <a:ext cx="732948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33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Mvc-005f1">
            <a:extLst>
              <a:ext uri="{FF2B5EF4-FFF2-40B4-BE49-F238E27FC236}">
                <a16:creationId xmlns:a16="http://schemas.microsoft.com/office/drawing/2014/main" id="{BC292DE3-EDDD-8934-C294-0542FA860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8900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83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flameII">
            <a:extLst>
              <a:ext uri="{FF2B5EF4-FFF2-40B4-BE49-F238E27FC236}">
                <a16:creationId xmlns:a16="http://schemas.microsoft.com/office/drawing/2014/main" id="{F4DB9489-19B8-8FD8-094F-FDDA5C637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995488"/>
            <a:ext cx="73152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33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electromagnet">
            <a:extLst>
              <a:ext uri="{FF2B5EF4-FFF2-40B4-BE49-F238E27FC236}">
                <a16:creationId xmlns:a16="http://schemas.microsoft.com/office/drawing/2014/main" id="{C92DFA60-A7E7-D373-B939-81F18E62B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4213"/>
            <a:ext cx="7319963" cy="54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99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chenshi">
            <a:extLst>
              <a:ext uri="{FF2B5EF4-FFF2-40B4-BE49-F238E27FC236}">
                <a16:creationId xmlns:a16="http://schemas.microsoft.com/office/drawing/2014/main" id="{EE4BF98B-3673-89FA-9296-0F0FE4FF4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692150"/>
            <a:ext cx="4105275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083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trashcanVolcanoDemo">
            <a:extLst>
              <a:ext uri="{FF2B5EF4-FFF2-40B4-BE49-F238E27FC236}">
                <a16:creationId xmlns:a16="http://schemas.microsoft.com/office/drawing/2014/main" id="{9F4C0942-6EFC-A8F0-C73F-98778068BB20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3013" y="685800"/>
            <a:ext cx="4117975" cy="5486400"/>
          </a:xfrm>
        </p:spPr>
      </p:pic>
    </p:spTree>
  </p:cSld>
  <p:clrMapOvr>
    <a:masterClrMapping/>
  </p:clrMapOvr>
  <p:transition advTm="2783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c">
            <a:extLst>
              <a:ext uri="{FF2B5EF4-FFF2-40B4-BE49-F238E27FC236}">
                <a16:creationId xmlns:a16="http://schemas.microsoft.com/office/drawing/2014/main" id="{3D0D2613-1EFB-F66E-123B-3E53C5658AE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1"/>
          <a:stretch>
            <a:fillRect/>
          </a:stretch>
        </p:blipFill>
        <p:spPr>
          <a:xfrm>
            <a:off x="914400" y="0"/>
            <a:ext cx="7361238" cy="7072313"/>
          </a:xfrm>
        </p:spPr>
      </p:pic>
    </p:spTree>
  </p:cSld>
  <p:clrMapOvr>
    <a:masterClrMapping/>
  </p:clrMapOvr>
  <p:transition advTm="3266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NS-LANGLEY-TUNNEL-DEMO_3">
            <a:extLst>
              <a:ext uri="{FF2B5EF4-FFF2-40B4-BE49-F238E27FC236}">
                <a16:creationId xmlns:a16="http://schemas.microsoft.com/office/drawing/2014/main" id="{2EA1D76B-7A3F-0505-F46D-C549B70C3364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455150" cy="6858000"/>
          </a:xfrm>
        </p:spPr>
      </p:pic>
    </p:spTree>
  </p:cSld>
  <p:clrMapOvr>
    <a:masterClrMapping/>
  </p:clrMapOvr>
  <p:transition advTm="3533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>
            <a:extLst>
              <a:ext uri="{FF2B5EF4-FFF2-40B4-BE49-F238E27FC236}">
                <a16:creationId xmlns:a16="http://schemas.microsoft.com/office/drawing/2014/main" id="{8C39217E-6311-ACC8-FDE9-A4ED1EA9C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66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AC97-0145-2_a">
            <a:extLst>
              <a:ext uri="{FF2B5EF4-FFF2-40B4-BE49-F238E27FC236}">
                <a16:creationId xmlns:a16="http://schemas.microsoft.com/office/drawing/2014/main" id="{4B667356-3995-C6CD-BEBA-65744A60F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3" t="7031" r="28125" b="7031"/>
          <a:stretch>
            <a:fillRect/>
          </a:stretch>
        </p:blipFill>
        <p:spPr bwMode="auto">
          <a:xfrm>
            <a:off x="2903538" y="1371600"/>
            <a:ext cx="334486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33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1">
            <a:extLst>
              <a:ext uri="{FF2B5EF4-FFF2-40B4-BE49-F238E27FC236}">
                <a16:creationId xmlns:a16="http://schemas.microsoft.com/office/drawing/2014/main" id="{7F82E458-9351-88C0-0D43-F6E48A786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1" b="8400"/>
          <a:stretch>
            <a:fillRect/>
          </a:stretch>
        </p:blipFill>
        <p:spPr bwMode="auto">
          <a:xfrm>
            <a:off x="0" y="0"/>
            <a:ext cx="9263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83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">
            <a:extLst>
              <a:ext uri="{FF2B5EF4-FFF2-40B4-BE49-F238E27FC236}">
                <a16:creationId xmlns:a16="http://schemas.microsoft.com/office/drawing/2014/main" id="{B4E29081-64B4-EA59-8AF6-CE761F06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" r="2879"/>
          <a:stretch>
            <a:fillRect/>
          </a:stretch>
        </p:blipFill>
        <p:spPr bwMode="auto">
          <a:xfrm>
            <a:off x="0" y="0"/>
            <a:ext cx="9188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66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GunDemo">
            <a:extLst>
              <a:ext uri="{FF2B5EF4-FFF2-40B4-BE49-F238E27FC236}">
                <a16:creationId xmlns:a16="http://schemas.microsoft.com/office/drawing/2014/main" id="{49184277-EED6-C4A1-98FD-170D15F97237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"/>
          <a:stretch>
            <a:fillRect/>
          </a:stretch>
        </p:blipFill>
        <p:spPr>
          <a:xfrm>
            <a:off x="0" y="0"/>
            <a:ext cx="10077450" cy="6858000"/>
          </a:xfrm>
        </p:spPr>
      </p:pic>
    </p:spTree>
  </p:cSld>
  <p:clrMapOvr>
    <a:masterClrMapping/>
  </p:clrMapOvr>
  <p:transition advTm="4066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1">
            <a:extLst>
              <a:ext uri="{FF2B5EF4-FFF2-40B4-BE49-F238E27FC236}">
                <a16:creationId xmlns:a16="http://schemas.microsoft.com/office/drawing/2014/main" id="{CBE755C5-ADA3-F3CA-3F4D-3181ED5CD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1588"/>
            <a:ext cx="9144000" cy="490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133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ShockAndAwebaghdadexplosions">
            <a:extLst>
              <a:ext uri="{FF2B5EF4-FFF2-40B4-BE49-F238E27FC236}">
                <a16:creationId xmlns:a16="http://schemas.microsoft.com/office/drawing/2014/main" id="{399059F8-E893-0372-60E3-72B690497289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1"/>
          <a:stretch>
            <a:fillRect/>
          </a:stretch>
        </p:blipFill>
        <p:spPr>
          <a:xfrm>
            <a:off x="990600" y="914400"/>
            <a:ext cx="7167563" cy="5032375"/>
          </a:xfrm>
        </p:spPr>
      </p:pic>
    </p:spTree>
  </p:cSld>
  <p:clrMapOvr>
    <a:masterClrMapping/>
  </p:clrMapOvr>
  <p:transition advTm="4199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imageREN10304041828">
            <a:extLst>
              <a:ext uri="{FF2B5EF4-FFF2-40B4-BE49-F238E27FC236}">
                <a16:creationId xmlns:a16="http://schemas.microsoft.com/office/drawing/2014/main" id="{CD257395-0A20-2780-7819-847A9D1D6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1079500"/>
            <a:ext cx="7167562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33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">
            <a:extLst>
              <a:ext uri="{FF2B5EF4-FFF2-40B4-BE49-F238E27FC236}">
                <a16:creationId xmlns:a16="http://schemas.microsoft.com/office/drawing/2014/main" id="{FBA3F859-1026-7DC9-3B61-07E6E03CE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-66675"/>
            <a:ext cx="9232900" cy="692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166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>
            <a:extLst>
              <a:ext uri="{FF2B5EF4-FFF2-40B4-BE49-F238E27FC236}">
                <a16:creationId xmlns:a16="http://schemas.microsoft.com/office/drawing/2014/main" id="{0BE2259B-1770-B629-868F-909ED249E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1"/>
          <a:stretch>
            <a:fillRect/>
          </a:stretch>
        </p:blipFill>
        <p:spPr bwMode="auto">
          <a:xfrm>
            <a:off x="2457450" y="1066800"/>
            <a:ext cx="424815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199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3">
            <a:extLst>
              <a:ext uri="{FF2B5EF4-FFF2-40B4-BE49-F238E27FC236}">
                <a16:creationId xmlns:a16="http://schemas.microsoft.com/office/drawing/2014/main" id="{7E011B58-F5A1-104E-B1D3-F086F953E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38" y="1030288"/>
            <a:ext cx="37893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649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1">
            <a:extLst>
              <a:ext uri="{FF2B5EF4-FFF2-40B4-BE49-F238E27FC236}">
                <a16:creationId xmlns:a16="http://schemas.microsoft.com/office/drawing/2014/main" id="{FE141DA7-E99A-F478-68E3-9ABF4C58E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0663"/>
            <a:ext cx="9144000" cy="715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116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proof">
            <a:extLst>
              <a:ext uri="{FF2B5EF4-FFF2-40B4-BE49-F238E27FC236}">
                <a16:creationId xmlns:a16="http://schemas.microsoft.com/office/drawing/2014/main" id="{81B53B2A-3BD3-CFF6-91C8-5F323D5A7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05"/>
          <a:stretch>
            <a:fillRect/>
          </a:stretch>
        </p:blipFill>
        <p:spPr bwMode="auto">
          <a:xfrm>
            <a:off x="901700" y="1143000"/>
            <a:ext cx="73279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Text Box 5">
            <a:extLst>
              <a:ext uri="{FF2B5EF4-FFF2-40B4-BE49-F238E27FC236}">
                <a16:creationId xmlns:a16="http://schemas.microsoft.com/office/drawing/2014/main" id="{28A38069-8631-6D64-E5D0-17D57729C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1336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</a:rPr>
              <a:t>Proof of concept</a:t>
            </a:r>
          </a:p>
        </p:txBody>
      </p:sp>
    </p:spTree>
  </p:cSld>
  <p:clrMapOvr>
    <a:masterClrMapping/>
  </p:clrMapOvr>
  <p:transition advTm="3766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>
            <a:extLst>
              <a:ext uri="{FF2B5EF4-FFF2-40B4-BE49-F238E27FC236}">
                <a16:creationId xmlns:a16="http://schemas.microsoft.com/office/drawing/2014/main" id="{2C3FE88C-0952-48E7-3E4A-EB33FCE89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1"/>
          <a:stretch>
            <a:fillRect/>
          </a:stretch>
        </p:blipFill>
        <p:spPr bwMode="auto">
          <a:xfrm>
            <a:off x="2062163" y="1143000"/>
            <a:ext cx="4994275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>
            <a:extLst>
              <a:ext uri="{FF2B5EF4-FFF2-40B4-BE49-F238E27FC236}">
                <a16:creationId xmlns:a16="http://schemas.microsoft.com/office/drawing/2014/main" id="{9AE6F3A8-8A4B-A9E0-F3BF-0D995C847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143000"/>
            <a:ext cx="32797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16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5">
            <a:extLst>
              <a:ext uri="{FF2B5EF4-FFF2-40B4-BE49-F238E27FC236}">
                <a16:creationId xmlns:a16="http://schemas.microsoft.com/office/drawing/2014/main" id="{F5C3FE99-E423-0ABD-F677-EDEA4524D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5" t="32928" r="51228" b="35046"/>
          <a:stretch>
            <a:fillRect/>
          </a:stretch>
        </p:blipFill>
        <p:spPr bwMode="auto">
          <a:xfrm>
            <a:off x="1808163" y="1800225"/>
            <a:ext cx="5502275" cy="329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199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1">
            <a:extLst>
              <a:ext uri="{FF2B5EF4-FFF2-40B4-BE49-F238E27FC236}">
                <a16:creationId xmlns:a16="http://schemas.microsoft.com/office/drawing/2014/main" id="{488C5411-6C07-0056-B1B9-8AF903D6A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806450"/>
            <a:ext cx="714375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99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1">
            <a:extLst>
              <a:ext uri="{FF2B5EF4-FFF2-40B4-BE49-F238E27FC236}">
                <a16:creationId xmlns:a16="http://schemas.microsoft.com/office/drawing/2014/main" id="{534D635C-B7BF-30A5-DC71-44944C0FF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6"/>
          <a:stretch>
            <a:fillRect/>
          </a:stretch>
        </p:blipFill>
        <p:spPr bwMode="auto">
          <a:xfrm>
            <a:off x="838200" y="2478088"/>
            <a:ext cx="7316788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1">
            <a:extLst>
              <a:ext uri="{FF2B5EF4-FFF2-40B4-BE49-F238E27FC236}">
                <a16:creationId xmlns:a16="http://schemas.microsoft.com/office/drawing/2014/main" id="{36E19344-3BC0-6A9C-EE75-7521D3400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1" t="-1871" r="29063" b="92583"/>
          <a:stretch>
            <a:fillRect/>
          </a:stretch>
        </p:blipFill>
        <p:spPr bwMode="auto">
          <a:xfrm>
            <a:off x="1250950" y="1143000"/>
            <a:ext cx="667385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16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1">
            <a:extLst>
              <a:ext uri="{FF2B5EF4-FFF2-40B4-BE49-F238E27FC236}">
                <a16:creationId xmlns:a16="http://schemas.microsoft.com/office/drawing/2014/main" id="{1039ED2F-999F-7B78-9B69-B8E94EFE3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930275"/>
            <a:ext cx="8431212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66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">
            <a:extLst>
              <a:ext uri="{FF2B5EF4-FFF2-40B4-BE49-F238E27FC236}">
                <a16:creationId xmlns:a16="http://schemas.microsoft.com/office/drawing/2014/main" id="{86775A95-156D-1766-4DBD-CEBA2795C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417513"/>
            <a:ext cx="4343400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Rectangle 2">
            <a:extLst>
              <a:ext uri="{FF2B5EF4-FFF2-40B4-BE49-F238E27FC236}">
                <a16:creationId xmlns:a16="http://schemas.microsoft.com/office/drawing/2014/main" id="{B8035B2A-695F-E0DE-302F-2119C076F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2413" y="896938"/>
            <a:ext cx="4572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Google Earth for Air Emissions</a:t>
            </a:r>
          </a:p>
        </p:txBody>
      </p:sp>
    </p:spTree>
  </p:cSld>
  <p:clrMapOvr>
    <a:masterClrMapping/>
  </p:clrMapOvr>
  <p:transition advTm="4133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IMC-TFC-Demonstration-garde">
            <a:extLst>
              <a:ext uri="{FF2B5EF4-FFF2-40B4-BE49-F238E27FC236}">
                <a16:creationId xmlns:a16="http://schemas.microsoft.com/office/drawing/2014/main" id="{EB9D12C2-8271-081D-8F99-CD7DF47E4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958850"/>
            <a:ext cx="6453188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5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early-ploughing-demonstration">
            <a:extLst>
              <a:ext uri="{FF2B5EF4-FFF2-40B4-BE49-F238E27FC236}">
                <a16:creationId xmlns:a16="http://schemas.microsoft.com/office/drawing/2014/main" id="{B453BEEC-A8B2-9B2B-12EB-3FE75ECE2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944563"/>
            <a:ext cx="7086600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99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4" descr="OldProductDemo">
            <a:extLst>
              <a:ext uri="{FF2B5EF4-FFF2-40B4-BE49-F238E27FC236}">
                <a16:creationId xmlns:a16="http://schemas.microsoft.com/office/drawing/2014/main" id="{E3D9EE15-08BF-6324-F006-36C62A2703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1" b="12000"/>
          <a:stretch>
            <a:fillRect/>
          </a:stretch>
        </p:blipFill>
        <p:spPr>
          <a:xfrm>
            <a:off x="1022350" y="962025"/>
            <a:ext cx="7091363" cy="4953000"/>
          </a:xfrm>
        </p:spPr>
      </p:pic>
    </p:spTree>
  </p:cSld>
  <p:clrMapOvr>
    <a:masterClrMapping/>
  </p:clrMapOvr>
  <p:transition advTm="3966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>
            <a:extLst>
              <a:ext uri="{FF2B5EF4-FFF2-40B4-BE49-F238E27FC236}">
                <a16:creationId xmlns:a16="http://schemas.microsoft.com/office/drawing/2014/main" id="{AFE4111C-0D21-D15A-9C23-3A7675DC4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0" b="2251"/>
          <a:stretch>
            <a:fillRect/>
          </a:stretch>
        </p:blipFill>
        <p:spPr bwMode="auto">
          <a:xfrm>
            <a:off x="1035050" y="957263"/>
            <a:ext cx="7078663" cy="495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83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>
            <a:extLst>
              <a:ext uri="{FF2B5EF4-FFF2-40B4-BE49-F238E27FC236}">
                <a16:creationId xmlns:a16="http://schemas.microsoft.com/office/drawing/2014/main" id="{917CDC23-2B0E-5B6A-BF9F-F653386A5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1638300"/>
            <a:ext cx="51181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83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>
            <a:extLst>
              <a:ext uri="{FF2B5EF4-FFF2-40B4-BE49-F238E27FC236}">
                <a16:creationId xmlns:a16="http://schemas.microsoft.com/office/drawing/2014/main" id="{2000417E-BEE0-8CE5-C93A-AB62FB26A4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60" y="1346596"/>
            <a:ext cx="6911880" cy="41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p:transition advTm="3733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>
            <a:extLst>
              <a:ext uri="{FF2B5EF4-FFF2-40B4-BE49-F238E27FC236}">
                <a16:creationId xmlns:a16="http://schemas.microsoft.com/office/drawing/2014/main" id="{0A6CF1BC-E694-26FC-58DE-9B685F091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16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 descr="Demonstration 2">
            <a:extLst>
              <a:ext uri="{FF2B5EF4-FFF2-40B4-BE49-F238E27FC236}">
                <a16:creationId xmlns:a16="http://schemas.microsoft.com/office/drawing/2014/main" id="{2876EA2A-8606-74E1-E41B-6EC97E3FBBAE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6413"/>
          </a:xfrm>
        </p:spPr>
      </p:pic>
    </p:spTree>
  </p:cSld>
  <p:clrMapOvr>
    <a:masterClrMapping/>
  </p:clrMapOvr>
  <p:transition advTm="4416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>
            <a:extLst>
              <a:ext uri="{FF2B5EF4-FFF2-40B4-BE49-F238E27FC236}">
                <a16:creationId xmlns:a16="http://schemas.microsoft.com/office/drawing/2014/main" id="{797B73B0-B483-3FB5-AC77-689457C6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163" y="1385888"/>
            <a:ext cx="55006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25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>
            <a:extLst>
              <a:ext uri="{FF2B5EF4-FFF2-40B4-BE49-F238E27FC236}">
                <a16:creationId xmlns:a16="http://schemas.microsoft.com/office/drawing/2014/main" id="{F77469FB-DEDE-D875-C9B8-84C497E87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13" y="2667000"/>
            <a:ext cx="2486025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3">
            <a:extLst>
              <a:ext uri="{FF2B5EF4-FFF2-40B4-BE49-F238E27FC236}">
                <a16:creationId xmlns:a16="http://schemas.microsoft.com/office/drawing/2014/main" id="{BECB30C4-EB44-D38C-0D1D-BA9F77AF4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00400"/>
            <a:ext cx="2743200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1">
            <a:extLst>
              <a:ext uri="{FF2B5EF4-FFF2-40B4-BE49-F238E27FC236}">
                <a16:creationId xmlns:a16="http://schemas.microsoft.com/office/drawing/2014/main" id="{747E73B3-76C0-67D7-99E3-6ED1A22E04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65" t="3429" r="2425" b="17145"/>
          <a:stretch>
            <a:fillRect/>
          </a:stretch>
        </p:blipFill>
        <p:spPr bwMode="auto">
          <a:xfrm>
            <a:off x="4587875" y="622300"/>
            <a:ext cx="1776413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783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1">
            <a:extLst>
              <a:ext uri="{FF2B5EF4-FFF2-40B4-BE49-F238E27FC236}">
                <a16:creationId xmlns:a16="http://schemas.microsoft.com/office/drawing/2014/main" id="{BB729D84-D6CC-A3BA-3864-26D84A43C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09625"/>
            <a:ext cx="8458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16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1">
            <a:extLst>
              <a:ext uri="{FF2B5EF4-FFF2-40B4-BE49-F238E27FC236}">
                <a16:creationId xmlns:a16="http://schemas.microsoft.com/office/drawing/2014/main" id="{511BB4FB-A3FD-F543-3850-DD67B7E4E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1371600"/>
            <a:ext cx="551656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83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4" descr="huckster">
            <a:extLst>
              <a:ext uri="{FF2B5EF4-FFF2-40B4-BE49-F238E27FC236}">
                <a16:creationId xmlns:a16="http://schemas.microsoft.com/office/drawing/2014/main" id="{D6951EAA-CC8C-5F4D-8747-622AD88D0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263" y="1416050"/>
            <a:ext cx="5197475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83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1">
            <a:extLst>
              <a:ext uri="{FF2B5EF4-FFF2-40B4-BE49-F238E27FC236}">
                <a16:creationId xmlns:a16="http://schemas.microsoft.com/office/drawing/2014/main" id="{AAB24B91-3E19-CD02-A304-2AFEF703A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1373188"/>
            <a:ext cx="5461000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583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1">
            <a:extLst>
              <a:ext uri="{FF2B5EF4-FFF2-40B4-BE49-F238E27FC236}">
                <a16:creationId xmlns:a16="http://schemas.microsoft.com/office/drawing/2014/main" id="{F48AD412-6713-24C2-C139-66F0A0C76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893763"/>
            <a:ext cx="4876800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666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1">
            <a:extLst>
              <a:ext uri="{FF2B5EF4-FFF2-40B4-BE49-F238E27FC236}">
                <a16:creationId xmlns:a16="http://schemas.microsoft.com/office/drawing/2014/main" id="{F3C846E2-5C7E-2B96-107F-53C3A91E3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" y="877888"/>
            <a:ext cx="558006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416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1">
            <a:extLst>
              <a:ext uri="{FF2B5EF4-FFF2-40B4-BE49-F238E27FC236}">
                <a16:creationId xmlns:a16="http://schemas.microsoft.com/office/drawing/2014/main" id="{B7856401-8B7A-0AB5-99B4-372C1DBA7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r="4800"/>
          <a:stretch>
            <a:fillRect/>
          </a:stretch>
        </p:blipFill>
        <p:spPr bwMode="auto">
          <a:xfrm>
            <a:off x="1123950" y="850900"/>
            <a:ext cx="689610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866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1">
            <a:extLst>
              <a:ext uri="{FF2B5EF4-FFF2-40B4-BE49-F238E27FC236}">
                <a16:creationId xmlns:a16="http://schemas.microsoft.com/office/drawing/2014/main" id="{993C9619-5745-0071-81A4-AE13EFCF6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" r="858" b="10971"/>
          <a:stretch>
            <a:fillRect/>
          </a:stretch>
        </p:blipFill>
        <p:spPr bwMode="auto">
          <a:xfrm>
            <a:off x="0" y="825500"/>
            <a:ext cx="919321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4416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4" descr="a9_0072">
            <a:extLst>
              <a:ext uri="{FF2B5EF4-FFF2-40B4-BE49-F238E27FC236}">
                <a16:creationId xmlns:a16="http://schemas.microsoft.com/office/drawing/2014/main" id="{146B9DAF-4F2E-7C4C-AB66-5EAC79DE7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233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>
            <a:extLst>
              <a:ext uri="{FF2B5EF4-FFF2-40B4-BE49-F238E27FC236}">
                <a16:creationId xmlns:a16="http://schemas.microsoft.com/office/drawing/2014/main" id="{7A26BDE9-432F-BA5A-0259-32BBB54B4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2560" r="1920" b="2560"/>
          <a:stretch>
            <a:fillRect/>
          </a:stretch>
        </p:blipFill>
        <p:spPr bwMode="auto">
          <a:xfrm>
            <a:off x="741363" y="593725"/>
            <a:ext cx="761841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33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4">
            <a:extLst>
              <a:ext uri="{FF2B5EF4-FFF2-40B4-BE49-F238E27FC236}">
                <a16:creationId xmlns:a16="http://schemas.microsoft.com/office/drawing/2014/main" id="{EF789658-5ADE-3AE1-3212-837B5E33F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360488"/>
            <a:ext cx="5410200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283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4" descr="soldiers-watch-the-arrival-of-the-execution-party-aas1">
            <a:extLst>
              <a:ext uri="{FF2B5EF4-FFF2-40B4-BE49-F238E27FC236}">
                <a16:creationId xmlns:a16="http://schemas.microsoft.com/office/drawing/2014/main" id="{2705AD6D-4978-CAD0-3C39-BB67EBDBFB4E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738" y="642938"/>
            <a:ext cx="8001000" cy="5613400"/>
          </a:xfrm>
        </p:spPr>
      </p:pic>
    </p:spTree>
  </p:cSld>
  <p:clrMapOvr>
    <a:masterClrMapping/>
  </p:clrMapOvr>
  <p:transition advTm="4766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4" descr="2695379">
            <a:extLst>
              <a:ext uri="{FF2B5EF4-FFF2-40B4-BE49-F238E27FC236}">
                <a16:creationId xmlns:a16="http://schemas.microsoft.com/office/drawing/2014/main" id="{8E827857-1180-FB3E-6126-29A9CDA8533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850" y="617538"/>
            <a:ext cx="8001000" cy="5638800"/>
          </a:xfrm>
        </p:spPr>
      </p:pic>
    </p:spTree>
  </p:cSld>
  <p:clrMapOvr>
    <a:masterClrMapping/>
  </p:clrMapOvr>
  <p:transition advTm="4466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>
            <a:extLst>
              <a:ext uri="{FF2B5EF4-FFF2-40B4-BE49-F238E27FC236}">
                <a16:creationId xmlns:a16="http://schemas.microsoft.com/office/drawing/2014/main" id="{90B82FF7-D559-0E4A-7B68-2725E38B8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95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466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2" name="Object 2">
            <a:extLst>
              <a:ext uri="{FF2B5EF4-FFF2-40B4-BE49-F238E27FC236}">
                <a16:creationId xmlns:a16="http://schemas.microsoft.com/office/drawing/2014/main" id="{3CF7D56B-1748-81C2-161F-CB64FE09BC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3288" y="1471613"/>
          <a:ext cx="3671887" cy="279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571750" imgH="1911350" progId="">
                  <p:embed/>
                </p:oleObj>
              </mc:Choice>
              <mc:Fallback>
                <p:oleObj name="Bitmap Image" r:id="rId2" imgW="2571750" imgH="191135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370"/>
                      <a:stretch>
                        <a:fillRect/>
                      </a:stretch>
                    </p:blipFill>
                    <p:spPr bwMode="auto">
                      <a:xfrm>
                        <a:off x="903288" y="1471613"/>
                        <a:ext cx="3671887" cy="279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3383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>
            <a:extLst>
              <a:ext uri="{FF2B5EF4-FFF2-40B4-BE49-F238E27FC236}">
                <a16:creationId xmlns:a16="http://schemas.microsoft.com/office/drawing/2014/main" id="{E6F4A33F-17E5-3F67-9709-43FD60F30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1428750"/>
            <a:ext cx="70104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83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>
            <a:extLst>
              <a:ext uri="{FF2B5EF4-FFF2-40B4-BE49-F238E27FC236}">
                <a16:creationId xmlns:a16="http://schemas.microsoft.com/office/drawing/2014/main" id="{6F836FA1-4C30-0FE5-BEBD-C0A9118A1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1" t="18750" r="55026" b="37500"/>
          <a:stretch>
            <a:fillRect/>
          </a:stretch>
        </p:blipFill>
        <p:spPr bwMode="auto">
          <a:xfrm>
            <a:off x="2092325" y="2317750"/>
            <a:ext cx="1966913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16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3" descr="powell un">
            <a:extLst>
              <a:ext uri="{FF2B5EF4-FFF2-40B4-BE49-F238E27FC236}">
                <a16:creationId xmlns:a16="http://schemas.microsoft.com/office/drawing/2014/main" id="{55FF68B7-E14F-AB1F-8350-E133A977F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" r="3130"/>
          <a:stretch>
            <a:fillRect/>
          </a:stretch>
        </p:blipFill>
        <p:spPr bwMode="auto">
          <a:xfrm>
            <a:off x="4156075" y="3368675"/>
            <a:ext cx="3862388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83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786" name="Object 2">
            <a:extLst>
              <a:ext uri="{FF2B5EF4-FFF2-40B4-BE49-F238E27FC236}">
                <a16:creationId xmlns:a16="http://schemas.microsoft.com/office/drawing/2014/main" id="{ABF64111-19A6-BD20-909D-4D1E138143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3913" y="2320925"/>
          <a:ext cx="5943600" cy="398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581150" imgH="1060450" progId="">
                  <p:embed/>
                </p:oleObj>
              </mc:Choice>
              <mc:Fallback>
                <p:oleObj name="Bitmap Image" r:id="rId3" imgW="1581150" imgH="106045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2320925"/>
                        <a:ext cx="5943600" cy="3986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4699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834" name="Object 2">
            <a:extLst>
              <a:ext uri="{FF2B5EF4-FFF2-40B4-BE49-F238E27FC236}">
                <a16:creationId xmlns:a16="http://schemas.microsoft.com/office/drawing/2014/main" id="{3DD3177A-1ECB-CC2E-85BA-F765701C5E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32438" y="2320925"/>
          <a:ext cx="2046287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581150" imgH="1060450" progId="">
                  <p:embed/>
                </p:oleObj>
              </mc:Choice>
              <mc:Fallback>
                <p:oleObj name="Bitmap Image" r:id="rId3" imgW="1581150" imgH="106045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7838" r="7712" b="45982"/>
                      <a:stretch>
                        <a:fillRect/>
                      </a:stretch>
                    </p:blipFill>
                    <p:spPr bwMode="auto">
                      <a:xfrm>
                        <a:off x="5532438" y="2320925"/>
                        <a:ext cx="2046287" cy="215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4466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>
            <a:extLst>
              <a:ext uri="{FF2B5EF4-FFF2-40B4-BE49-F238E27FC236}">
                <a16:creationId xmlns:a16="http://schemas.microsoft.com/office/drawing/2014/main" id="{97C6DA86-B3CF-E808-8729-514A9B9F3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1" t="18750" r="55026" b="37500"/>
          <a:stretch>
            <a:fillRect/>
          </a:stretch>
        </p:blipFill>
        <p:spPr bwMode="auto">
          <a:xfrm>
            <a:off x="2092325" y="2317750"/>
            <a:ext cx="1966913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316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930" name="Object 2">
            <a:extLst>
              <a:ext uri="{FF2B5EF4-FFF2-40B4-BE49-F238E27FC236}">
                <a16:creationId xmlns:a16="http://schemas.microsoft.com/office/drawing/2014/main" id="{7D6AB181-0AC1-DAB7-FD1F-49BABDE0E7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32438" y="2320925"/>
          <a:ext cx="2046287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581150" imgH="1060450" progId="">
                  <p:embed/>
                </p:oleObj>
              </mc:Choice>
              <mc:Fallback>
                <p:oleObj name="Bitmap Image" r:id="rId3" imgW="1581150" imgH="106045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7838" r="7712" b="45982"/>
                      <a:stretch>
                        <a:fillRect/>
                      </a:stretch>
                    </p:blipFill>
                    <p:spPr bwMode="auto">
                      <a:xfrm>
                        <a:off x="5532438" y="2320925"/>
                        <a:ext cx="2046287" cy="215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4931" name="Picture 2">
            <a:extLst>
              <a:ext uri="{FF2B5EF4-FFF2-40B4-BE49-F238E27FC236}">
                <a16:creationId xmlns:a16="http://schemas.microsoft.com/office/drawing/2014/main" id="{565F0184-3FA6-19D9-8995-3F40B47B8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1" t="18750" r="55026" b="37500"/>
          <a:stretch>
            <a:fillRect/>
          </a:stretch>
        </p:blipFill>
        <p:spPr bwMode="auto">
          <a:xfrm>
            <a:off x="2092325" y="2317750"/>
            <a:ext cx="1966913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533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>
            <a:extLst>
              <a:ext uri="{FF2B5EF4-FFF2-40B4-BE49-F238E27FC236}">
                <a16:creationId xmlns:a16="http://schemas.microsoft.com/office/drawing/2014/main" id="{D83421FD-BB15-0002-9626-8600E604D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434340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100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>
            <a:extLst>
              <a:ext uri="{FF2B5EF4-FFF2-40B4-BE49-F238E27FC236}">
                <a16:creationId xmlns:a16="http://schemas.microsoft.com/office/drawing/2014/main" id="{10191BFA-F566-1E4F-2CB8-E2E240988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434340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7" name="Picture 3">
            <a:extLst>
              <a:ext uri="{FF2B5EF4-FFF2-40B4-BE49-F238E27FC236}">
                <a16:creationId xmlns:a16="http://schemas.microsoft.com/office/drawing/2014/main" id="{A9BBE4E1-3387-6FD1-257C-50C8CB5E5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595563"/>
            <a:ext cx="5029200" cy="395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49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>
            <a:extLst>
              <a:ext uri="{FF2B5EF4-FFF2-40B4-BE49-F238E27FC236}">
                <a16:creationId xmlns:a16="http://schemas.microsoft.com/office/drawing/2014/main" id="{7C3908FA-20F4-E6C5-AB0B-001E607AC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4495800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99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>
            <a:extLst>
              <a:ext uri="{FF2B5EF4-FFF2-40B4-BE49-F238E27FC236}">
                <a16:creationId xmlns:a16="http://schemas.microsoft.com/office/drawing/2014/main" id="{97B500CE-FF7B-6EC9-75DC-A01FE77C2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4495800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3" name="Picture 3">
            <a:extLst>
              <a:ext uri="{FF2B5EF4-FFF2-40B4-BE49-F238E27FC236}">
                <a16:creationId xmlns:a16="http://schemas.microsoft.com/office/drawing/2014/main" id="{E9D578F5-596E-5584-8CAA-6EAC64DA6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779713"/>
            <a:ext cx="5030788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83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>
            <a:extLst>
              <a:ext uri="{FF2B5EF4-FFF2-40B4-BE49-F238E27FC236}">
                <a16:creationId xmlns:a16="http://schemas.microsoft.com/office/drawing/2014/main" id="{3752C568-EFE5-108A-AB37-8D278154A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228600"/>
            <a:ext cx="34417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16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>
            <a:extLst>
              <a:ext uri="{FF2B5EF4-FFF2-40B4-BE49-F238E27FC236}">
                <a16:creationId xmlns:a16="http://schemas.microsoft.com/office/drawing/2014/main" id="{EC1F376C-BF12-8B8F-0E37-FDC38100A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228600"/>
            <a:ext cx="34417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19" name="Picture 3">
            <a:extLst>
              <a:ext uri="{FF2B5EF4-FFF2-40B4-BE49-F238E27FC236}">
                <a16:creationId xmlns:a16="http://schemas.microsoft.com/office/drawing/2014/main" id="{A170226E-1D23-B3B9-B43E-29BB20E9A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7813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866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>
            <a:extLst>
              <a:ext uri="{FF2B5EF4-FFF2-40B4-BE49-F238E27FC236}">
                <a16:creationId xmlns:a16="http://schemas.microsoft.com/office/drawing/2014/main" id="{33CC4A43-6623-630D-932C-28676FA7B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4724400" cy="340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366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>
            <a:extLst>
              <a:ext uri="{FF2B5EF4-FFF2-40B4-BE49-F238E27FC236}">
                <a16:creationId xmlns:a16="http://schemas.microsoft.com/office/drawing/2014/main" id="{2FB254A2-2463-B5CA-0AF3-A8C974095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4724400" cy="340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5" name="Picture 3">
            <a:extLst>
              <a:ext uri="{FF2B5EF4-FFF2-40B4-BE49-F238E27FC236}">
                <a16:creationId xmlns:a16="http://schemas.microsoft.com/office/drawing/2014/main" id="{33FA181C-88E1-0931-4EF7-9C89D8812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7813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083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>
            <a:extLst>
              <a:ext uri="{FF2B5EF4-FFF2-40B4-BE49-F238E27FC236}">
                <a16:creationId xmlns:a16="http://schemas.microsoft.com/office/drawing/2014/main" id="{BE60D81F-354D-98DB-8577-8408C8A8E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228600"/>
            <a:ext cx="4005262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083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>
            <a:extLst>
              <a:ext uri="{FF2B5EF4-FFF2-40B4-BE49-F238E27FC236}">
                <a16:creationId xmlns:a16="http://schemas.microsoft.com/office/drawing/2014/main" id="{BE85F4B6-2508-2336-0ECE-93D007A6E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228600"/>
            <a:ext cx="4005262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1" name="Picture 3">
            <a:extLst>
              <a:ext uri="{FF2B5EF4-FFF2-40B4-BE49-F238E27FC236}">
                <a16:creationId xmlns:a16="http://schemas.microsoft.com/office/drawing/2014/main" id="{AF963431-4295-649D-4273-D20A00729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7813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033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1">
            <a:extLst>
              <a:ext uri="{FF2B5EF4-FFF2-40B4-BE49-F238E27FC236}">
                <a16:creationId xmlns:a16="http://schemas.microsoft.com/office/drawing/2014/main" id="{4E95FF12-5720-0466-0BF0-125743A8D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554038"/>
            <a:ext cx="9264650" cy="741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383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3">
            <a:extLst>
              <a:ext uri="{FF2B5EF4-FFF2-40B4-BE49-F238E27FC236}">
                <a16:creationId xmlns:a16="http://schemas.microsoft.com/office/drawing/2014/main" id="{65ED3DE0-F446-827E-2007-669ABBE7A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914400"/>
            <a:ext cx="8266112" cy="548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583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1">
            <a:extLst>
              <a:ext uri="{FF2B5EF4-FFF2-40B4-BE49-F238E27FC236}">
                <a16:creationId xmlns:a16="http://schemas.microsoft.com/office/drawing/2014/main" id="{514F0052-40DA-FBD7-77D8-9B2D4BAE8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1190625"/>
            <a:ext cx="6564312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616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4" descr="Macworld3">
            <a:extLst>
              <a:ext uri="{FF2B5EF4-FFF2-40B4-BE49-F238E27FC236}">
                <a16:creationId xmlns:a16="http://schemas.microsoft.com/office/drawing/2014/main" id="{4EAC4FCE-0C6E-AFD6-782A-DE3FE5E17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1843088"/>
            <a:ext cx="2282825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866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4" descr="Macworld4">
            <a:extLst>
              <a:ext uri="{FF2B5EF4-FFF2-40B4-BE49-F238E27FC236}">
                <a16:creationId xmlns:a16="http://schemas.microsoft.com/office/drawing/2014/main" id="{0D3904B4-47DB-EBD2-4176-074F56924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7"/>
          <a:stretch>
            <a:fillRect/>
          </a:stretch>
        </p:blipFill>
        <p:spPr bwMode="auto">
          <a:xfrm>
            <a:off x="2362200" y="2249488"/>
            <a:ext cx="5438775" cy="388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533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1">
            <a:extLst>
              <a:ext uri="{FF2B5EF4-FFF2-40B4-BE49-F238E27FC236}">
                <a16:creationId xmlns:a16="http://schemas.microsoft.com/office/drawing/2014/main" id="{E38966BE-8202-133C-3540-E47296C45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563688"/>
            <a:ext cx="8140700" cy="45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516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3">
            <a:extLst>
              <a:ext uri="{FF2B5EF4-FFF2-40B4-BE49-F238E27FC236}">
                <a16:creationId xmlns:a16="http://schemas.microsoft.com/office/drawing/2014/main" id="{8B15A605-D032-DD44-A306-CABEC2170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06513"/>
            <a:ext cx="73152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783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4" descr="Macworld10">
            <a:extLst>
              <a:ext uri="{FF2B5EF4-FFF2-40B4-BE49-F238E27FC236}">
                <a16:creationId xmlns:a16="http://schemas.microsoft.com/office/drawing/2014/main" id="{7BC226B1-8B49-008D-C8AD-BF466AEFD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08100"/>
            <a:ext cx="729615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266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blubottlesm">
            <a:extLst>
              <a:ext uri="{FF2B5EF4-FFF2-40B4-BE49-F238E27FC236}">
                <a16:creationId xmlns:a16="http://schemas.microsoft.com/office/drawing/2014/main" id="{79CCF6A7-BB2E-6E46-2AB5-4C01BCFF5E2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00200"/>
            <a:ext cx="3200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17266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6166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2592</TotalTime>
  <Words>195</Words>
  <Application>Microsoft Macintosh PowerPoint</Application>
  <PresentationFormat>On-screen Show (4:3)</PresentationFormat>
  <Paragraphs>45</Paragraphs>
  <Slides>103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8" baseType="lpstr">
      <vt:lpstr>Arial</vt:lpstr>
      <vt:lpstr>ＭＳ Ｐゴシック</vt:lpstr>
      <vt:lpstr>Default Design</vt:lpstr>
      <vt:lpstr>1_Default Design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Center on Organizational Innovation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Stark</dc:creator>
  <cp:lastModifiedBy>Veronica Zhang</cp:lastModifiedBy>
  <cp:revision>98</cp:revision>
  <dcterms:created xsi:type="dcterms:W3CDTF">2010-01-03T01:03:27Z</dcterms:created>
  <dcterms:modified xsi:type="dcterms:W3CDTF">2022-12-13T23:07:43Z</dcterms:modified>
</cp:coreProperties>
</file>