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28" r:id="rId2"/>
    <p:sldId id="32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316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01" r:id="rId39"/>
    <p:sldId id="302" r:id="rId40"/>
    <p:sldId id="294" r:id="rId41"/>
    <p:sldId id="303" r:id="rId42"/>
    <p:sldId id="295" r:id="rId43"/>
    <p:sldId id="296" r:id="rId44"/>
    <p:sldId id="304" r:id="rId45"/>
    <p:sldId id="305" r:id="rId46"/>
    <p:sldId id="297" r:id="rId47"/>
    <p:sldId id="298" r:id="rId48"/>
    <p:sldId id="306" r:id="rId49"/>
    <p:sldId id="299" r:id="rId50"/>
    <p:sldId id="307" r:id="rId51"/>
    <p:sldId id="300" r:id="rId52"/>
    <p:sldId id="329" r:id="rId53"/>
    <p:sldId id="256" r:id="rId54"/>
    <p:sldId id="330" r:id="rId5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 autoAdjust="0"/>
    <p:restoredTop sz="94599" autoAdjust="0"/>
  </p:normalViewPr>
  <p:slideViewPr>
    <p:cSldViewPr snapToGrid="0" snapToObjects="1" showGuides="1">
      <p:cViewPr varScale="1">
        <p:scale>
          <a:sx n="97" d="100"/>
          <a:sy n="97" d="100"/>
        </p:scale>
        <p:origin x="-704" y="-112"/>
      </p:cViewPr>
      <p:guideLst>
        <p:guide orient="horz" pos="2169"/>
        <p:guide orient="horz" pos="161"/>
        <p:guide pos="2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77C429D-E83D-EE4D-8634-98CEA9109854}" type="datetime1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14C5BC3-F0F7-594E-955B-0F3C02510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79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828F75D-E1CF-1649-A0DE-496A0D1A55C8}" type="datetime1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2C8F3B2-9B53-7143-AFE8-B7AEE5241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417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B3BE20-F530-164A-BCAA-F5DEF9C1876D}" type="slidenum">
              <a:rPr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77E80-4C71-1248-8DDF-04B78F01D736}" type="slidenum">
              <a:rPr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8FB76-13F4-AF46-B087-71D2366E46DA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7096B-7C7B-B446-89C3-376825C4EE2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4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4F0FF-3CFB-F84F-A0A9-D7CB647B5D7A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BBE11-C489-C14B-BCB8-0A966B9A61F2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5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9B4FB-2854-664F-8CE8-51942E07DA50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ED347-51E3-8842-89B9-696AD2BFA48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0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E2231-5A1F-2642-9644-28DC2F8B2A94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2B96B-EA90-6C46-B05B-F7C9132E72A0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3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E9CD9-5FAA-6243-8F5A-8DE3FA8D140A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0A57C-F6CD-4C44-B465-F92D0EE3948E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9A50F-30EB-964C-9884-CECDF30A8428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69D67-B7E0-C446-B93D-2319EFD740F1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3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61CCF-F573-B345-B0AC-5036B988288B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107B-89AA-7E45-B842-7C7A22ADAD8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3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76499-EFF9-C04B-94D0-875A9874623A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89CA-5E5F-4741-AA91-E84F687F165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82E82-26E1-D243-89BC-86C210F73DA4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6E4D2-3B53-864D-AC8E-7871A427E27C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6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47E4F-615F-3B4D-9380-B1504257F25F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54E65-6FA7-1448-A2AB-8D936A7FA013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7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670E-3A5B-7E43-B174-67F6A9747865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1D94F-DEA4-A846-8871-908804F3DABB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4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266D673-403B-E54D-90A3-BFD55089A7B2}" type="datetimeFigureOut">
              <a:rPr lang="en-US"/>
              <a:pPr>
                <a:defRPr/>
              </a:pPr>
              <a:t>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941F002-E044-4543-8627-F4CB2C91E27C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TP2 Cover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587375"/>
            <a:ext cx="5651500" cy="565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TP2 music Gidon Kramer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 advTm="1877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pp-01-TP2 title page corncri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7" t="29382" r="15" b="8040"/>
          <a:stretch>
            <a:fillRect/>
          </a:stretch>
        </p:blipFill>
        <p:spPr bwMode="auto">
          <a:xfrm>
            <a:off x="196850" y="0"/>
            <a:ext cx="874395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4014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pp-02-TP2 fernies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"/>
          <a:stretch>
            <a:fillRect/>
          </a:stretch>
        </p:blipFill>
        <p:spPr bwMode="auto">
          <a:xfrm>
            <a:off x="693738" y="0"/>
            <a:ext cx="7788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1686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pp-03-TP2 outside wall w lad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0"/>
            <a:ext cx="8296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65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pp-04-TP2 outside dark window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0"/>
            <a:ext cx="706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934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pp-05-TP2 outside slanted do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0"/>
            <a:ext cx="6880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037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pp-06-TP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201738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902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pp-07-TP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0"/>
            <a:ext cx="689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6667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pp-08-TP2 inside to out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" b="-1326"/>
          <a:stretch>
            <a:fillRect/>
          </a:stretch>
        </p:blipFill>
        <p:spPr bwMode="auto">
          <a:xfrm>
            <a:off x="965200" y="-46038"/>
            <a:ext cx="744537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70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pp-09-TP2 wall in shed hose, et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215900"/>
            <a:ext cx="6400800" cy="641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901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pp-10-TP2 jacket and coathan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985838"/>
            <a:ext cx="40973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7581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pp-11-TP2 kitchen wall det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0"/>
            <a:ext cx="6589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4834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pp-12-TP2 tricyc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1295400"/>
            <a:ext cx="3784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457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pp-13-TP2 barre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0"/>
            <a:ext cx="782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69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pp-14-TP2 coiled wi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 r="-1605" b="1561"/>
          <a:stretch>
            <a:fillRect/>
          </a:stretch>
        </p:blipFill>
        <p:spPr bwMode="auto">
          <a:xfrm>
            <a:off x="1855788" y="635000"/>
            <a:ext cx="5638800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6202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pp-15-TP2 claw and rolling p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1179513"/>
            <a:ext cx="44196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5435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pp-16-TP2 pi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0"/>
            <a:ext cx="6969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161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 descr="pp-17-TP2 att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141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pp-18-TP2 door and 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396875"/>
            <a:ext cx="59531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717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 descr="pp-19-TP2 through door to toil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384175"/>
            <a:ext cx="55721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113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pp-20-TP2 door with sla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904875"/>
            <a:ext cx="486251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40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" descr="pp-21-TP2 lattic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" b="-1334"/>
          <a:stretch>
            <a:fillRect/>
          </a:stretch>
        </p:blipFill>
        <p:spPr bwMode="auto">
          <a:xfrm>
            <a:off x="1143000" y="92075"/>
            <a:ext cx="6840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407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 descr="pp-22-TP2 outhous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8" y="1697038"/>
            <a:ext cx="350520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9265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pp-23-TP2 top of stai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0"/>
            <a:ext cx="4760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376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pp-24-TP2 porch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34975"/>
            <a:ext cx="6248400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344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pp-25-TP2 porch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49263"/>
            <a:ext cx="65532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24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" descr="pp-26-TP2 window with wedding dr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0"/>
            <a:ext cx="6018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062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" descr="pp-27-TP2 sho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1584325"/>
            <a:ext cx="45720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945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 descr="pp-28-TP2 shower cur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0"/>
            <a:ext cx="6040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1544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1" descr="pp-29-TP2 outside tree fuel b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596900"/>
            <a:ext cx="53943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59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 descr="pp-30-TP2 sepia bathmat et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1219200"/>
            <a:ext cx="4121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879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 descr="pp-31-TP2 sepia bedfram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230188"/>
            <a:ext cx="7210425" cy="639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9014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 descr="pp-32-TP2 sepia dress hanging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269875"/>
            <a:ext cx="4913312" cy="63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6863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1" descr="pp-33-TP2 sepia bo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241300"/>
            <a:ext cx="64103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1549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1" descr="pp-34-TP2 crying wall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255588"/>
            <a:ext cx="4632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49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 descr="pp-35-TP2 window 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1000125"/>
            <a:ext cx="46688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7951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9" name="Picture 1" descr="pp-36-TP2 window with bedfr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0"/>
            <a:ext cx="6675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6694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" descr="pp-37-TP2 through window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" b="-1637"/>
          <a:stretch>
            <a:fillRect/>
          </a:stretch>
        </p:blipFill>
        <p:spPr bwMode="auto">
          <a:xfrm>
            <a:off x="2036763" y="696913"/>
            <a:ext cx="50974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525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1" descr="pp-38-TP2 door window fernie's beautifu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" t="2" r="-1573" b="-1334"/>
          <a:stretch>
            <a:fillRect/>
          </a:stretch>
        </p:blipFill>
        <p:spPr bwMode="auto">
          <a:xfrm>
            <a:off x="1781175" y="-92075"/>
            <a:ext cx="5584825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246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" descr="pp-39-TP2 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-742950"/>
            <a:ext cx="8361362" cy="838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1893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" descr="pp-40-TP2 kitchen cupbo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726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0142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1" descr="pp-41-TP2 hanging piec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 t="1404" r="-1443" b="1370"/>
          <a:stretch>
            <a:fillRect/>
          </a:stretch>
        </p:blipFill>
        <p:spPr bwMode="auto">
          <a:xfrm>
            <a:off x="1431925" y="269875"/>
            <a:ext cx="6229350" cy="634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269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" descr="pp-42-TP2 cracking paint do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255588"/>
            <a:ext cx="5387975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58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 descr="pp-43-TP2 closet with dr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369888"/>
            <a:ext cx="524668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5885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" descr="pp-44-TP2 window dark with jagged gla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131888"/>
            <a:ext cx="40005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9509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1" descr="pp-45-TP2 window w cur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t="1334" r="1544" b="1334"/>
          <a:stretch>
            <a:fillRect/>
          </a:stretch>
        </p:blipFill>
        <p:spPr bwMode="auto">
          <a:xfrm>
            <a:off x="1704975" y="201613"/>
            <a:ext cx="5734050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283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1" descr="pp-46-TP2 the wind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331788"/>
            <a:ext cx="5499100" cy="61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3396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" descr="pp-47-TP2 outside window with sky refl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96888"/>
            <a:ext cx="6553200" cy="586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8322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1" descr="pp-48-TP2 chicken bar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9144000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8708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1" descr="pp-49-TP2 oustide window shadow at lef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40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5547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" descr="pp-50-TP2 house pre bulldoz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7997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32345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4" descr="TP2 Cove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6513"/>
            <a:ext cx="6794500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 advTm="18776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extBox 1"/>
          <p:cNvSpPr txBox="1">
            <a:spLocks noChangeArrowheads="1"/>
          </p:cNvSpPr>
          <p:nvPr/>
        </p:nvSpPr>
        <p:spPr bwMode="auto">
          <a:xfrm>
            <a:off x="2376488" y="2105025"/>
            <a:ext cx="43497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bg1"/>
                </a:solidFill>
              </a:rPr>
              <a:t>“Fratres (Version VI)” 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Arvo Part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Gidon Kramer and Keith Jarrett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Dennis Russell Davies,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Lithuanian Chamber Orchestra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 </a:t>
            </a:r>
          </a:p>
          <a:p>
            <a:pPr algn="ctr" eaLnBrk="1" hangingPunct="1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 advTm="22714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extBox 1"/>
          <p:cNvSpPr txBox="1">
            <a:spLocks noChangeArrowheads="1"/>
          </p:cNvSpPr>
          <p:nvPr/>
        </p:nvSpPr>
        <p:spPr bwMode="auto">
          <a:xfrm>
            <a:off x="2376488" y="2105025"/>
            <a:ext cx="43497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bg1"/>
                </a:solidFill>
              </a:rPr>
              <a:t>“Fratres (Version VI)” 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Arvo Part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Gidon Kramer and Keith Jarrett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Dennis Russell Davies,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Lithuanian Chamber Orchestra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 </a:t>
            </a:r>
          </a:p>
          <a:p>
            <a:pPr algn="ctr" eaLnBrk="1" hangingPunct="1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 advTm="22714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2194</TotalTime>
  <Words>20</Words>
  <Application>Microsoft Macintosh PowerPoint</Application>
  <PresentationFormat>On-screen Show (4:3)</PresentationFormat>
  <Paragraphs>12</Paragraphs>
  <Slides>54</Slides>
  <Notes>54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Calibri</vt:lpstr>
      <vt:lpstr>ＭＳ Ｐゴシック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Stark</dc:creator>
  <cp:lastModifiedBy>David Stark</cp:lastModifiedBy>
  <cp:revision>36</cp:revision>
  <dcterms:created xsi:type="dcterms:W3CDTF">2013-03-08T19:43:04Z</dcterms:created>
  <dcterms:modified xsi:type="dcterms:W3CDTF">2016-01-08T21:38:09Z</dcterms:modified>
</cp:coreProperties>
</file>