
<file path=[Content_Types].xml><?xml version="1.0" encoding="utf-8"?>
<Types xmlns="http://schemas.openxmlformats.org/package/2006/content-types">
  <Override PartName="/ppt/slides/slide108.xml" ContentType="application/vnd.openxmlformats-officedocument.presentationml.slide+xml"/>
  <Override PartName="/ppt/slides/slide68.xml" ContentType="application/vnd.openxmlformats-officedocument.presentationml.slide+xml"/>
  <Override PartName="/ppt/slideLayouts/slideLayout8.xml" ContentType="application/vnd.openxmlformats-officedocument.presentationml.slideLayout+xml"/>
  <Default Extension="gif" ContentType="image/gif"/>
  <Override PartName="/ppt/embeddings/oleObject4.bin" ContentType="application/vnd.openxmlformats-officedocument.oleObject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66.xml" ContentType="application/vnd.openxmlformats-officedocument.presentationml.slide+xml"/>
  <Override PartName="/ppt/slides/slide85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90.xml" ContentType="application/vnd.openxmlformats-officedocument.presentationml.slide+xml"/>
  <Override PartName="/ppt/slides/slide21.xml" ContentType="application/vnd.openxmlformats-officedocument.presentationml.slide+xml"/>
  <Override PartName="/ppt/slides/slide107.xml" ContentType="application/vnd.openxmlformats-officedocument.presentationml.slide+xml"/>
  <Override PartName="/ppt/slides/slide2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embeddings/oleObject2.bin" ContentType="application/vnd.openxmlformats-officedocument.oleObject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slides/slide62.xml" ContentType="application/vnd.openxmlformats-officedocument.presentationml.slide+xml"/>
  <Override PartName="/ppt/slides/slide65.xml" ContentType="application/vnd.openxmlformats-officedocument.presentationml.slide+xml"/>
  <Override PartName="/ppt/slides/slide97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92.xml" ContentType="application/vnd.openxmlformats-officedocument.presentationml.slid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slides/slide87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6.xml" ContentType="application/vnd.openxmlformats-officedocument.presentationml.notesSlide+xml"/>
  <Override PartName="/ppt/embeddings/oleObject3.bin" ContentType="application/vnd.openxmlformats-officedocument.oleObject"/>
  <Override PartName="/ppt/slides/slide11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89.xml" ContentType="application/vnd.openxmlformats-officedocument.presentationml.slide+xml"/>
  <Override PartName="/ppt/slides/slide78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1.xml" ContentType="application/vnd.openxmlformats-officedocument.presentationml.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4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png" ContentType="image/png"/>
  <Override PartName="/ppt/slides/slide83.xml" ContentType="application/vnd.openxmlformats-officedocument.presentationml.slide+xml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slides/slide53.xml" ContentType="application/vnd.openxmlformats-officedocument.presentationml.slide+xml"/>
  <Override PartName="/ppt/slides/slide76.xml" ContentType="application/vnd.openxmlformats-officedocument.presentationml.slide+xml"/>
  <Override PartName="/ppt/slides/slide55.xml" ContentType="application/vnd.openxmlformats-officedocument.presentationml.slide+xml"/>
  <Override PartName="/ppt/slides/slide67.xml" ContentType="application/vnd.openxmlformats-officedocument.presentationml.slide+xml"/>
  <Override PartName="/ppt/slides/slide100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slides/slide84.xml" ContentType="application/vnd.openxmlformats-officedocument.presentationml.slide+xml"/>
  <Override PartName="/ppt/slides/slide2.xml" ContentType="application/vnd.openxmlformats-officedocument.presentationml.slide+xml"/>
  <Override PartName="/ppt/slides/slide80.xml" ContentType="application/vnd.openxmlformats-officedocument.presentationml.slide+xml"/>
  <Override PartName="/ppt/slides/slide69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8.xml" ContentType="application/vnd.openxmlformats-officedocument.presentationml.slide+xml"/>
  <Default Extension="xml" ContentType="application/xml"/>
  <Override PartName="/ppt/slides/slide91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8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1.xml" ContentType="application/vnd.openxmlformats-officedocument.presentationml.slide+xml"/>
  <Override PartName="/ppt/slides/slide25.xml" ContentType="application/vnd.openxmlformats-officedocument.presentationml.slide+xml"/>
  <Override PartName="/ppt/slides/slide63.xml" ContentType="application/vnd.openxmlformats-officedocument.presentationml.slide+xml"/>
  <Override PartName="/ppt/slides/slide93.xml" ContentType="application/vnd.openxmlformats-officedocument.presentationml.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82.xml" ContentType="application/vnd.openxmlformats-officedocument.presentationml.slide+xml"/>
  <Override PartName="/ppt/slides/slide105.xml" ContentType="application/vnd.openxmlformats-officedocument.presentationml.slide+xml"/>
  <Override PartName="/ppt/slides/slide34.xml" ContentType="application/vnd.openxmlformats-officedocument.presentationml.slide+xml"/>
  <Override PartName="/ppt/slides/slide112.xml" ContentType="application/vnd.openxmlformats-officedocument.presentationml.slide+xml"/>
  <Override PartName="/ppt/slides/slide44.xml" ContentType="application/vnd.openxmlformats-officedocument.presentationml.slide+xml"/>
  <Override PartName="/ppt/slides/slide106.xml" ContentType="application/vnd.openxmlformats-officedocument.presentationml.slide+xml"/>
  <Override PartName="/ppt/embeddings/oleObject1.bin" ContentType="application/vnd.openxmlformats-officedocument.oleObject"/>
  <Override PartName="/ppt/slides/slide103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70.xml" ContentType="application/vnd.openxmlformats-officedocument.presentationml.slide+xml"/>
  <Override PartName="/ppt/slides/slide88.xml" ContentType="application/vnd.openxmlformats-officedocument.presentationml.slide+xml"/>
  <Override PartName="/ppt/slides/slide48.xml" ContentType="application/vnd.openxmlformats-officedocument.presentationml.slide+xml"/>
  <Override PartName="/ppt/slides/slide99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109.xml" ContentType="application/vnd.openxmlformats-officedocument.presentationml.slide+xml"/>
  <Override PartName="/ppt/slides/slide77.xml" ContentType="application/vnd.openxmlformats-officedocument.presentationml.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9.xml" ContentType="application/vnd.openxmlformats-officedocument.presentationml.slide+xml"/>
  <Override PartName="/ppt/slides/slide79.xml" ContentType="application/vnd.openxmlformats-officedocument.presentationml.slide+xml"/>
  <Override PartName="/ppt/slides/slide95.xml" ContentType="application/vnd.openxmlformats-officedocument.presentationml.slide+xml"/>
  <Override PartName="/ppt/slides/slide114.xml" ContentType="application/vnd.openxmlformats-officedocument.presentationml.slide+xml"/>
  <Default Extension="jpeg" ContentType="image/jpeg"/>
  <Override PartName="/ppt/slides/slide6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1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96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72.xml" ContentType="application/vnd.openxmlformats-officedocument.presentationml.slide+xml"/>
  <Override PartName="/ppt/slides/slide74.xml" ContentType="application/vnd.openxmlformats-officedocument.presentationml.slide+xml"/>
  <Override PartName="/ppt/slides/slide98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102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0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73.xml" ContentType="application/vnd.openxmlformats-officedocument.presentationml.slide+xml"/>
  <Override PartName="/ppt/slides/slide32.xml" ContentType="application/vnd.openxmlformats-officedocument.presentationml.slide+xml"/>
  <Override PartName="/ppt/slides/slide71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11.xml" ContentType="application/vnd.openxmlformats-officedocument.presentationml.slide+xml"/>
  <Override PartName="/ppt/slides/slide113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17"/>
  </p:notesMasterIdLst>
  <p:sldIdLst>
    <p:sldId id="527" r:id="rId2"/>
    <p:sldId id="564" r:id="rId3"/>
    <p:sldId id="374" r:id="rId4"/>
    <p:sldId id="378" r:id="rId5"/>
    <p:sldId id="376" r:id="rId6"/>
    <p:sldId id="379" r:id="rId7"/>
    <p:sldId id="266" r:id="rId8"/>
    <p:sldId id="267" r:id="rId9"/>
    <p:sldId id="272" r:id="rId10"/>
    <p:sldId id="270" r:id="rId11"/>
    <p:sldId id="390" r:id="rId12"/>
    <p:sldId id="391" r:id="rId13"/>
    <p:sldId id="393" r:id="rId14"/>
    <p:sldId id="394" r:id="rId15"/>
    <p:sldId id="395" r:id="rId16"/>
    <p:sldId id="396" r:id="rId17"/>
    <p:sldId id="397" r:id="rId18"/>
    <p:sldId id="274" r:id="rId19"/>
    <p:sldId id="276" r:id="rId20"/>
    <p:sldId id="278" r:id="rId21"/>
    <p:sldId id="399" r:id="rId22"/>
    <p:sldId id="431" r:id="rId23"/>
    <p:sldId id="434" r:id="rId24"/>
    <p:sldId id="432" r:id="rId25"/>
    <p:sldId id="385" r:id="rId26"/>
    <p:sldId id="433" r:id="rId27"/>
    <p:sldId id="423" r:id="rId28"/>
    <p:sldId id="426" r:id="rId29"/>
    <p:sldId id="422" r:id="rId30"/>
    <p:sldId id="498" r:id="rId31"/>
    <p:sldId id="499" r:id="rId32"/>
    <p:sldId id="500" r:id="rId33"/>
    <p:sldId id="501" r:id="rId34"/>
    <p:sldId id="513" r:id="rId35"/>
    <p:sldId id="512" r:id="rId36"/>
    <p:sldId id="530" r:id="rId37"/>
    <p:sldId id="504" r:id="rId38"/>
    <p:sldId id="532" r:id="rId39"/>
    <p:sldId id="502" r:id="rId40"/>
    <p:sldId id="505" r:id="rId41"/>
    <p:sldId id="549" r:id="rId42"/>
    <p:sldId id="550" r:id="rId43"/>
    <p:sldId id="551" r:id="rId44"/>
    <p:sldId id="524" r:id="rId45"/>
    <p:sldId id="525" r:id="rId46"/>
    <p:sldId id="526" r:id="rId47"/>
    <p:sldId id="442" r:id="rId48"/>
    <p:sldId id="508" r:id="rId49"/>
    <p:sldId id="509" r:id="rId50"/>
    <p:sldId id="510" r:id="rId51"/>
    <p:sldId id="531" r:id="rId52"/>
    <p:sldId id="471" r:id="rId53"/>
    <p:sldId id="398" r:id="rId54"/>
    <p:sldId id="566" r:id="rId55"/>
    <p:sldId id="567" r:id="rId56"/>
    <p:sldId id="568" r:id="rId57"/>
    <p:sldId id="569" r:id="rId58"/>
    <p:sldId id="570" r:id="rId59"/>
    <p:sldId id="519" r:id="rId60"/>
    <p:sldId id="387" r:id="rId61"/>
    <p:sldId id="327" r:id="rId62"/>
    <p:sldId id="329" r:id="rId63"/>
    <p:sldId id="326" r:id="rId64"/>
    <p:sldId id="552" r:id="rId65"/>
    <p:sldId id="553" r:id="rId66"/>
    <p:sldId id="554" r:id="rId67"/>
    <p:sldId id="520" r:id="rId68"/>
    <p:sldId id="534" r:id="rId69"/>
    <p:sldId id="535" r:id="rId70"/>
    <p:sldId id="536" r:id="rId71"/>
    <p:sldId id="537" r:id="rId72"/>
    <p:sldId id="538" r:id="rId73"/>
    <p:sldId id="547" r:id="rId74"/>
    <p:sldId id="539" r:id="rId75"/>
    <p:sldId id="556" r:id="rId76"/>
    <p:sldId id="560" r:id="rId77"/>
    <p:sldId id="561" r:id="rId78"/>
    <p:sldId id="565" r:id="rId79"/>
    <p:sldId id="473" r:id="rId80"/>
    <p:sldId id="548" r:id="rId81"/>
    <p:sldId id="416" r:id="rId82"/>
    <p:sldId id="418" r:id="rId83"/>
    <p:sldId id="441" r:id="rId84"/>
    <p:sldId id="523" r:id="rId85"/>
    <p:sldId id="405" r:id="rId86"/>
    <p:sldId id="404" r:id="rId87"/>
    <p:sldId id="435" r:id="rId88"/>
    <p:sldId id="401" r:id="rId89"/>
    <p:sldId id="480" r:id="rId90"/>
    <p:sldId id="481" r:id="rId91"/>
    <p:sldId id="482" r:id="rId92"/>
    <p:sldId id="483" r:id="rId93"/>
    <p:sldId id="469" r:id="rId94"/>
    <p:sldId id="402" r:id="rId95"/>
    <p:sldId id="462" r:id="rId96"/>
    <p:sldId id="464" r:id="rId97"/>
    <p:sldId id="356" r:id="rId98"/>
    <p:sldId id="465" r:id="rId99"/>
    <p:sldId id="362" r:id="rId100"/>
    <p:sldId id="355" r:id="rId101"/>
    <p:sldId id="347" r:id="rId102"/>
    <p:sldId id="368" r:id="rId103"/>
    <p:sldId id="369" r:id="rId104"/>
    <p:sldId id="372" r:id="rId105"/>
    <p:sldId id="371" r:id="rId106"/>
    <p:sldId id="445" r:id="rId107"/>
    <p:sldId id="444" r:id="rId108"/>
    <p:sldId id="447" r:id="rId109"/>
    <p:sldId id="451" r:id="rId110"/>
    <p:sldId id="446" r:id="rId111"/>
    <p:sldId id="466" r:id="rId112"/>
    <p:sldId id="461" r:id="rId113"/>
    <p:sldId id="515" r:id="rId114"/>
    <p:sldId id="467" r:id="rId115"/>
    <p:sldId id="528" r:id="rId11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</p:showPr>
  <p:clrMru>
    <a:srgbClr val="252E1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Objects="1">
      <p:cViewPr varScale="1">
        <p:scale>
          <a:sx n="100" d="100"/>
          <a:sy n="100" d="100"/>
        </p:scale>
        <p:origin x="-928" y="-104"/>
      </p:cViewPr>
      <p:guideLst>
        <p:guide orient="horz" pos="217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88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slide" Target="slides/slide63.xml"/><Relationship Id="rId121" Type="http://schemas.openxmlformats.org/officeDocument/2006/relationships/theme" Target="theme/theme1.xml"/><Relationship Id="rId60" Type="http://schemas.openxmlformats.org/officeDocument/2006/relationships/slide" Target="slides/slide59.xml"/><Relationship Id="rId70" Type="http://schemas.openxmlformats.org/officeDocument/2006/relationships/slide" Target="slides/slide69.xml"/><Relationship Id="rId94" Type="http://schemas.openxmlformats.org/officeDocument/2006/relationships/slide" Target="slides/slide93.xml"/><Relationship Id="rId7" Type="http://schemas.openxmlformats.org/officeDocument/2006/relationships/slide" Target="slides/slide6.xml"/><Relationship Id="rId74" Type="http://schemas.openxmlformats.org/officeDocument/2006/relationships/slide" Target="slides/slide73.xml"/><Relationship Id="rId102" Type="http://schemas.openxmlformats.org/officeDocument/2006/relationships/slide" Target="slides/slide101.xml"/><Relationship Id="rId25" Type="http://schemas.openxmlformats.org/officeDocument/2006/relationships/slide" Target="slides/slide24.xml"/><Relationship Id="rId106" Type="http://schemas.openxmlformats.org/officeDocument/2006/relationships/slide" Target="slides/slide105.xml"/><Relationship Id="rId122" Type="http://schemas.openxmlformats.org/officeDocument/2006/relationships/tableStyles" Target="tableStyles.xml"/><Relationship Id="rId116" Type="http://schemas.openxmlformats.org/officeDocument/2006/relationships/slide" Target="slides/slide115.xml"/><Relationship Id="rId119" Type="http://schemas.openxmlformats.org/officeDocument/2006/relationships/presProps" Target="presProps.xml"/><Relationship Id="rId96" Type="http://schemas.openxmlformats.org/officeDocument/2006/relationships/slide" Target="slides/slide95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18" Type="http://schemas.openxmlformats.org/officeDocument/2006/relationships/printerSettings" Target="printerSettings/printerSettings1.bin"/><Relationship Id="rId17" Type="http://schemas.openxmlformats.org/officeDocument/2006/relationships/slide" Target="slides/slide16.xml"/><Relationship Id="rId107" Type="http://schemas.openxmlformats.org/officeDocument/2006/relationships/slide" Target="slides/slide106.xml"/><Relationship Id="rId71" Type="http://schemas.openxmlformats.org/officeDocument/2006/relationships/slide" Target="slides/slide70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89" Type="http://schemas.openxmlformats.org/officeDocument/2006/relationships/slide" Target="slides/slide88.xml"/><Relationship Id="rId114" Type="http://schemas.openxmlformats.org/officeDocument/2006/relationships/slide" Target="slides/slide113.xml"/><Relationship Id="rId88" Type="http://schemas.openxmlformats.org/officeDocument/2006/relationships/slide" Target="slides/slide87.xml"/><Relationship Id="rId82" Type="http://schemas.openxmlformats.org/officeDocument/2006/relationships/slide" Target="slides/slide81.xml"/><Relationship Id="rId69" Type="http://schemas.openxmlformats.org/officeDocument/2006/relationships/slide" Target="slides/slide6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72" Type="http://schemas.openxmlformats.org/officeDocument/2006/relationships/slide" Target="slides/slide71.xml"/><Relationship Id="rId35" Type="http://schemas.openxmlformats.org/officeDocument/2006/relationships/slide" Target="slides/slide34.xml"/><Relationship Id="rId75" Type="http://schemas.openxmlformats.org/officeDocument/2006/relationships/slide" Target="slides/slide74.xml"/><Relationship Id="rId80" Type="http://schemas.openxmlformats.org/officeDocument/2006/relationships/slide" Target="slides/slide79.xml"/><Relationship Id="rId31" Type="http://schemas.openxmlformats.org/officeDocument/2006/relationships/slide" Target="slides/slide30.xml"/><Relationship Id="rId62" Type="http://schemas.openxmlformats.org/officeDocument/2006/relationships/slide" Target="slides/slide61.xml"/><Relationship Id="rId79" Type="http://schemas.openxmlformats.org/officeDocument/2006/relationships/slide" Target="slides/slide78.xml"/><Relationship Id="rId97" Type="http://schemas.openxmlformats.org/officeDocument/2006/relationships/slide" Target="slides/slide96.xml"/><Relationship Id="rId111" Type="http://schemas.openxmlformats.org/officeDocument/2006/relationships/slide" Target="slides/slide110.xml"/><Relationship Id="rId98" Type="http://schemas.openxmlformats.org/officeDocument/2006/relationships/slide" Target="slides/slide97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32" Type="http://schemas.openxmlformats.org/officeDocument/2006/relationships/slide" Target="slides/slide31.xml"/><Relationship Id="rId13" Type="http://schemas.openxmlformats.org/officeDocument/2006/relationships/slide" Target="slides/slide12.xml"/><Relationship Id="rId52" Type="http://schemas.openxmlformats.org/officeDocument/2006/relationships/slide" Target="slides/slide51.xml"/><Relationship Id="rId54" Type="http://schemas.openxmlformats.org/officeDocument/2006/relationships/slide" Target="slides/slide53.xml"/><Relationship Id="rId101" Type="http://schemas.openxmlformats.org/officeDocument/2006/relationships/slide" Target="slides/slide100.xml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84" Type="http://schemas.openxmlformats.org/officeDocument/2006/relationships/slide" Target="slides/slide83.xml"/><Relationship Id="rId30" Type="http://schemas.openxmlformats.org/officeDocument/2006/relationships/slide" Target="slides/slide29.xml"/><Relationship Id="rId29" Type="http://schemas.openxmlformats.org/officeDocument/2006/relationships/slide" Target="slides/slide28.xml"/><Relationship Id="rId83" Type="http://schemas.openxmlformats.org/officeDocument/2006/relationships/slide" Target="slides/slide8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22" Type="http://schemas.openxmlformats.org/officeDocument/2006/relationships/slide" Target="slides/slide21.xml"/><Relationship Id="rId95" Type="http://schemas.openxmlformats.org/officeDocument/2006/relationships/slide" Target="slides/slide94.xml"/><Relationship Id="rId39" Type="http://schemas.openxmlformats.org/officeDocument/2006/relationships/slide" Target="slides/slide38.xml"/><Relationship Id="rId43" Type="http://schemas.openxmlformats.org/officeDocument/2006/relationships/slide" Target="slides/slide42.xml"/><Relationship Id="rId104" Type="http://schemas.openxmlformats.org/officeDocument/2006/relationships/slide" Target="slides/slide103.xml"/><Relationship Id="rId90" Type="http://schemas.openxmlformats.org/officeDocument/2006/relationships/slide" Target="slides/slide89.xml"/><Relationship Id="rId77" Type="http://schemas.openxmlformats.org/officeDocument/2006/relationships/slide" Target="slides/slide76.xml"/><Relationship Id="rId63" Type="http://schemas.openxmlformats.org/officeDocument/2006/relationships/slide" Target="slides/slide62.xml"/><Relationship Id="rId85" Type="http://schemas.openxmlformats.org/officeDocument/2006/relationships/slide" Target="slides/slide84.xml"/><Relationship Id="rId105" Type="http://schemas.openxmlformats.org/officeDocument/2006/relationships/slide" Target="slides/slide104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99" Type="http://schemas.openxmlformats.org/officeDocument/2006/relationships/slide" Target="slides/slide98.xml"/><Relationship Id="rId14" Type="http://schemas.openxmlformats.org/officeDocument/2006/relationships/slide" Target="slides/slide13.xml"/><Relationship Id="rId103" Type="http://schemas.openxmlformats.org/officeDocument/2006/relationships/slide" Target="slides/slide102.xml"/><Relationship Id="rId92" Type="http://schemas.openxmlformats.org/officeDocument/2006/relationships/slide" Target="slides/slide91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73" Type="http://schemas.openxmlformats.org/officeDocument/2006/relationships/slide" Target="slides/slide72.xml"/><Relationship Id="rId87" Type="http://schemas.openxmlformats.org/officeDocument/2006/relationships/slide" Target="slides/slide86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17" Type="http://schemas.openxmlformats.org/officeDocument/2006/relationships/notesMaster" Target="notesMasters/notesMaster1.xml"/><Relationship Id="rId112" Type="http://schemas.openxmlformats.org/officeDocument/2006/relationships/slide" Target="slides/slide111.xml"/><Relationship Id="rId19" Type="http://schemas.openxmlformats.org/officeDocument/2006/relationships/slide" Target="slides/slide18.xml"/><Relationship Id="rId120" Type="http://schemas.openxmlformats.org/officeDocument/2006/relationships/viewProps" Target="viewProps.xml"/><Relationship Id="rId57" Type="http://schemas.openxmlformats.org/officeDocument/2006/relationships/slide" Target="slides/slide56.xml"/><Relationship Id="rId109" Type="http://schemas.openxmlformats.org/officeDocument/2006/relationships/slide" Target="slides/slide108.xml"/><Relationship Id="rId46" Type="http://schemas.openxmlformats.org/officeDocument/2006/relationships/slide" Target="slides/slide45.xml"/><Relationship Id="rId86" Type="http://schemas.openxmlformats.org/officeDocument/2006/relationships/slide" Target="slides/slide85.xml"/><Relationship Id="rId59" Type="http://schemas.openxmlformats.org/officeDocument/2006/relationships/slide" Target="slides/slide58.xml"/><Relationship Id="rId51" Type="http://schemas.openxmlformats.org/officeDocument/2006/relationships/slide" Target="slides/slide50.xml"/><Relationship Id="rId66" Type="http://schemas.openxmlformats.org/officeDocument/2006/relationships/slide" Target="slides/slide65.xml"/><Relationship Id="rId55" Type="http://schemas.openxmlformats.org/officeDocument/2006/relationships/slide" Target="slides/slide54.xml"/><Relationship Id="rId34" Type="http://schemas.openxmlformats.org/officeDocument/2006/relationships/slide" Target="slides/slide33.xml"/><Relationship Id="rId81" Type="http://schemas.openxmlformats.org/officeDocument/2006/relationships/slide" Target="slides/slide80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76" Type="http://schemas.openxmlformats.org/officeDocument/2006/relationships/slide" Target="slides/slide75.xml"/><Relationship Id="rId8" Type="http://schemas.openxmlformats.org/officeDocument/2006/relationships/slide" Target="slides/slide7.xml"/><Relationship Id="rId65" Type="http://schemas.openxmlformats.org/officeDocument/2006/relationships/slide" Target="slides/slide64.xml"/><Relationship Id="rId67" Type="http://schemas.openxmlformats.org/officeDocument/2006/relationships/slide" Target="slides/slide66.xml"/><Relationship Id="rId37" Type="http://schemas.openxmlformats.org/officeDocument/2006/relationships/slide" Target="slides/slide36.xml"/><Relationship Id="rId110" Type="http://schemas.openxmlformats.org/officeDocument/2006/relationships/slide" Target="slides/slide109.xml"/><Relationship Id="rId113" Type="http://schemas.openxmlformats.org/officeDocument/2006/relationships/slide" Target="slides/slide112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" Type="http://schemas.openxmlformats.org/officeDocument/2006/relationships/slide" Target="slides/slide2.xml"/><Relationship Id="rId26" Type="http://schemas.openxmlformats.org/officeDocument/2006/relationships/slide" Target="slides/slide25.xml"/><Relationship Id="rId100" Type="http://schemas.openxmlformats.org/officeDocument/2006/relationships/slide" Target="slides/slide99.xml"/><Relationship Id="rId11" Type="http://schemas.openxmlformats.org/officeDocument/2006/relationships/slide" Target="slides/slide10.xml"/><Relationship Id="rId68" Type="http://schemas.openxmlformats.org/officeDocument/2006/relationships/slide" Target="slides/slide67.xml"/><Relationship Id="rId115" Type="http://schemas.openxmlformats.org/officeDocument/2006/relationships/slide" Target="slides/slide114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91" Type="http://schemas.openxmlformats.org/officeDocument/2006/relationships/slide" Target="slides/slide90.xml"/><Relationship Id="rId93" Type="http://schemas.openxmlformats.org/officeDocument/2006/relationships/slide" Target="slides/slide92.xml"/><Relationship Id="rId78" Type="http://schemas.openxmlformats.org/officeDocument/2006/relationships/slide" Target="slides/slide77.xml"/><Relationship Id="rId15" Type="http://schemas.openxmlformats.org/officeDocument/2006/relationships/slide" Target="slides/slide14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4003DF8-27D3-4A00-9648-BA50EFC1CB37}" type="datetime1">
              <a:rPr lang="en-US"/>
              <a:pPr/>
              <a:t>7/10/11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41DE223-F811-49E9-9FAE-28602D7A856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-107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21920FC-74CF-45B3-B8F5-297F5AF938E8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-107" charset="-128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B6F1161-951A-4765-B818-D11D5A1DD6FC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-107" charset="-128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19A3F1B-7B6B-4AB9-B4E5-717AFFB67C25}" type="slidenum">
              <a:rPr lang="en-US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http://www.google.com/imgres?imgurl=http://25nypdpolice.files.wordpress.com/2008/07/lenin-lived-lenin-lives-lenin-will-live.jpg&amp;imgrefurl=http://25nypdpolice.wordpress.com/2008/07/31/soviet-posters/lenin-lived-lenin-lives-lenin-will-live/&amp;usg=__7gYHD6JBqIN4dxcKSya0qhRFtRA=&amp;h=1168&amp;w=843&amp;sz=122&amp;hl=en&amp;start=36&amp;zoom=1&amp;tbnid=F8OSE_TTvrvOuM:&amp;tbnh=150&amp;tbnw=108&amp;ei=30oDTqSKFIag-Abg7fHNDw&amp;prev=/search%3Fq%3Dlenin%26hl%3Den%26safe%3Doff%26biw%3D1103%26bih%3D770%26gbv%3D2%26tbm%3Disch&amp;itbs=1&amp;biw=1103&amp;bih=770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0E88AFA-7687-1745-9B79-8BB730864B4E}" type="slidenum">
              <a:rPr lang="en-US">
                <a:ea typeface="ＭＳ Ｐゴシック" pitchFamily="-111" charset="-128"/>
                <a:cs typeface="ＭＳ Ｐゴシック" pitchFamily="-111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http://sovietposter.blogspot.com/2007_07_12_archive.html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16B4F5-7C1E-3549-8187-72898257CCA6}" type="slidenum">
              <a:rPr lang="en-US">
                <a:ea typeface="ＭＳ Ｐゴシック" pitchFamily="-111" charset="-128"/>
                <a:cs typeface="ＭＳ Ｐゴシック" pitchFamily="-111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http://www.google.com/imgres?imgurl=http://www.topnews.in/files/Mahatma-Gandhi_1.jpg&amp;imgrefurl=http://www.topnews.in/people/mahatma-gandhi&amp;usg=__HlKfvxR93iHh4HV6UtqnrmNnlzs=&amp;h=420&amp;w=432&amp;sz=17&amp;hl=en&amp;start=0&amp;zoom=1&amp;tbnid=9URc4UTArTpBXM:&amp;tbnh=130&amp;tbnw=131&amp;ei=ZEsDTvGvAs-SOq_zyeUN&amp;prev=/search%3Fq%3Dgandhi%26hl%3Den%26safe%3Doff%26biw%3D1103%26bih%3D770%26gbv%3D2%26tbm%3Disch&amp;itbs=1&amp;iact=hc&amp;vpx=844&amp;vpy=176&amp;dur=497&amp;hovh=218&amp;hovw=225&amp;tx=196&amp;ty=105&amp;page=1&amp;ndsp=28&amp;ved=1t:429,r:13,s:0&amp;biw=1103&amp;bih=770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5716D1B-62BB-E94C-AAE5-826D87A43E8D}" type="slidenum">
              <a:rPr lang="en-US">
                <a:ea typeface="ＭＳ Ｐゴシック" pitchFamily="-111" charset="-128"/>
                <a:cs typeface="ＭＳ Ｐゴシック" pitchFamily="-111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http://alonelyworld.com/wp-content/uploads/2009/12/saint-mother-teresa.jpg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A3687FE-2B4B-A84E-B888-D50EC532CA17}" type="slidenum">
              <a:rPr lang="en-US">
                <a:ea typeface="ＭＳ Ｐゴシック" pitchFamily="-111" charset="-128"/>
                <a:cs typeface="ＭＳ Ｐゴシック" pitchFamily="-111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http://1.bp.blogspot.com/_VPQ4eQG8rS0/TOF6l1SXvtI/AAAAAAAAAJI/UQ07Qd3h5TQ/s1600/Eadweard_Muybridge_1.gif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6E2B18F-23EF-764B-AC32-D66CEB482F96}" type="slidenum">
              <a:rPr lang="en-US">
                <a:ea typeface="ＭＳ Ｐゴシック" pitchFamily="-111" charset="-128"/>
                <a:cs typeface="ＭＳ Ｐゴシック" pitchFamily="-111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US"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ADF115-F9A9-4CED-A32E-BEDC1ED017FF}" type="datetime1">
              <a:rPr lang="en-US"/>
              <a:pPr/>
              <a:t>7/10/11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B65A58-298B-445F-9D8B-091F6F8BBF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E9EFAD-7593-43BB-8CCF-E757B5B6162E}" type="datetime1">
              <a:rPr lang="en-US"/>
              <a:pPr/>
              <a:t>7/10/11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6EE22E-0DAD-4A0C-B848-0C5CA74DAF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9D30A-984B-41E0-B137-A7D52DCA10EB}" type="datetime1">
              <a:rPr lang="en-US"/>
              <a:pPr/>
              <a:t>7/10/11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4D13B-5F0A-4C85-9EAA-C4570128EB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21E376-C378-48C2-B99F-7E75DE028FF1}" type="datetime1">
              <a:rPr lang="en-US"/>
              <a:pPr/>
              <a:t>7/10/11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E6C29A-4831-485B-B228-B88744D5D5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A4E957F-6230-4C3A-9CE1-D4A3D78356F4}" type="datetime1">
              <a:rPr lang="en-US"/>
              <a:pPr/>
              <a:t>7/10/11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699AC0-A576-47DE-BAEE-D21F899F3F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E0C2BC-2138-4EB8-AC0D-EC8167E5B9A8}" type="datetime1">
              <a:rPr lang="en-US"/>
              <a:pPr/>
              <a:t>7/10/11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3A5EC2-1376-4E00-B680-61B3CD1C7D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18D21E-01AB-42C3-B781-B07206070B3B}" type="datetime1">
              <a:rPr lang="en-US"/>
              <a:pPr/>
              <a:t>7/10/11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4ECBB2-5096-4DF3-B7FF-3EEBF16D7F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BF3135-1F4B-4938-9873-002D4FE2737F}" type="datetime1">
              <a:rPr lang="en-US"/>
              <a:pPr/>
              <a:t>7/10/11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E437F-3D8F-4F87-9CD1-B52635C235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F99813-5918-485B-A800-66C89257F90D}" type="datetime1">
              <a:rPr lang="en-US"/>
              <a:pPr/>
              <a:t>7/10/11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43A26-DB23-4AE1-9D59-B85AA7064E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98B080-3527-421B-A25C-6EC8E936AE83}" type="datetime1">
              <a:rPr lang="en-US"/>
              <a:pPr/>
              <a:t>7/10/11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B0C7F5-3E8D-42F7-9101-762924CF35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A3CA7A-B6BF-4356-BE4C-87E0B2B3FC1D}" type="datetime1">
              <a:rPr lang="en-US"/>
              <a:pPr/>
              <a:t>7/10/11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B1640-5A1A-452C-9ADE-3D55349DA6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07" charset="0"/>
              </a:defRPr>
            </a:lvl1pPr>
          </a:lstStyle>
          <a:p>
            <a:fld id="{F34137D3-070A-4755-9247-D0F3214DEF49}" type="datetime1">
              <a:rPr lang="en-US"/>
              <a:pPr/>
              <a:t>7/10/11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07" charset="0"/>
              </a:defRPr>
            </a:lvl1pPr>
          </a:lstStyle>
          <a:p>
            <a:fld id="{3D9BD65A-0E05-405F-92CA-C87B224BEC0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5.gi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1.bin"/><Relationship Id="rId1" Type="http://schemas.openxmlformats.org/officeDocument/2006/relationships/vmlDrawing" Target="../drawings/vmlDrawing1.v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2.bin"/><Relationship Id="rId1" Type="http://schemas.openxmlformats.org/officeDocument/2006/relationships/vmlDrawing" Target="../drawings/vmlDrawing2.v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3.bin"/><Relationship Id="rId1" Type="http://schemas.openxmlformats.org/officeDocument/2006/relationships/vmlDrawing" Target="../drawings/vmlDrawing3.v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4.bin"/><Relationship Id="rId1" Type="http://schemas.openxmlformats.org/officeDocument/2006/relationships/vmlDrawing" Target="../drawings/vmlDrawing4.v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3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 descr="Cessna_182_model-wingtip-vortex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112838"/>
            <a:ext cx="9144000" cy="463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533400" y="1371600"/>
            <a:ext cx="2286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Models</a:t>
            </a:r>
          </a:p>
        </p:txBody>
      </p:sp>
    </p:spTree>
  </p:cSld>
  <p:clrMapOvr>
    <a:masterClrMapping/>
  </p:clrMapOvr>
  <p:transition advTm="3049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 descr="Cessna_182_model-wingtip-vortex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112838"/>
            <a:ext cx="9144000" cy="463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533400" y="1371600"/>
            <a:ext cx="2286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Models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533400" y="4495800"/>
            <a:ext cx="3581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David Stark</a:t>
            </a:r>
          </a:p>
          <a:p>
            <a:r>
              <a:rPr lang="en-US" sz="2800">
                <a:solidFill>
                  <a:schemeClr val="bg1"/>
                </a:solidFill>
              </a:rPr>
              <a:t>Columbia University</a:t>
            </a:r>
          </a:p>
        </p:txBody>
      </p:sp>
    </p:spTree>
  </p:cSld>
  <p:clrMapOvr>
    <a:masterClrMapping/>
  </p:clrMapOvr>
  <p:transition advTm="596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 descr="fiat127model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183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 descr="STROMBECKER_ITALIAN_FERRARI_BERLINETTA_BODY_SHELL_KIT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133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 descr="ModelCarKitComponents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366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 descr="nissancollection-sep08-00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68338" y="1235075"/>
            <a:ext cx="7807325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5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 descr="schooner_atlantic_large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828800" y="1993663"/>
            <a:ext cx="5499968" cy="334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p:transition advTm="3466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 descr="ShipInBottle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633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 descr="SantaMariaShip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 descr="LargeModelShip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65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ModelTrainYard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666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 descr="EisenbahnenModelTrainYard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466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 descr="ModelTrainLenoir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885950" y="1284288"/>
            <a:ext cx="5419725" cy="430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483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/>
          <p:cNvPicPr>
            <a:picLocks noChangeAspect="1"/>
          </p:cNvPicPr>
          <p:nvPr/>
        </p:nvPicPr>
        <p:blipFill>
          <a:blip r:embed="rId3" cstate="screen"/>
          <a:srcRect l="1582" t="2057" r="1582" b="2057"/>
          <a:stretch>
            <a:fillRect/>
          </a:stretch>
        </p:blipFill>
        <p:spPr bwMode="auto">
          <a:xfrm>
            <a:off x="1882775" y="1260475"/>
            <a:ext cx="5391150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416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/>
          <p:cNvPicPr>
            <a:picLocks noChangeAspect="1"/>
          </p:cNvPicPr>
          <p:nvPr/>
        </p:nvPicPr>
        <p:blipFill>
          <a:blip r:embed="rId3" cstate="screen"/>
          <a:srcRect b="4500"/>
          <a:stretch>
            <a:fillRect/>
          </a:stretch>
        </p:blipFill>
        <p:spPr bwMode="auto">
          <a:xfrm>
            <a:off x="1865313" y="-12700"/>
            <a:ext cx="5419725" cy="688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83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 descr="AmesWindTunnel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5472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83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 descr="SuperSonicWindTunnelAtAmes.jpg"/>
          <p:cNvPicPr>
            <a:picLocks noChangeAspect="1"/>
          </p:cNvPicPr>
          <p:nvPr/>
        </p:nvPicPr>
        <p:blipFill>
          <a:blip r:embed="rId2" cstate="screen"/>
          <a:srcRect l="6013" r="1003"/>
          <a:stretch>
            <a:fillRect/>
          </a:stretch>
        </p:blipFill>
        <p:spPr bwMode="auto">
          <a:xfrm>
            <a:off x="-76200" y="0"/>
            <a:ext cx="9220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716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 descr="Cessna_182_model-wingtip-vortex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157288"/>
            <a:ext cx="9144000" cy="463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633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 descr="model_stream_wind_tunnel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716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 descr="WindTunnelModelOfConcordDelta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34925"/>
            <a:ext cx="9144000" cy="689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699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 descr="surface-air-temps-change-2050s-north-america2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4925" y="533400"/>
            <a:ext cx="917892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116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 descr="Global_Atmospheric_Model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33600" y="1371600"/>
            <a:ext cx="6477000" cy="437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916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 descr="EasterbrookClimateProjection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676400"/>
            <a:ext cx="9144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616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" descr="HansenClimateChangeModel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93700"/>
            <a:ext cx="9017000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99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44500"/>
            <a:ext cx="8826500" cy="620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99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 descr="world-emissions-flowchart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7475" y="-1588"/>
            <a:ext cx="9026525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16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2000" y="593725"/>
            <a:ext cx="7543800" cy="630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95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8325" y="298450"/>
            <a:ext cx="8194675" cy="648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549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60513" y="1012825"/>
            <a:ext cx="6019800" cy="487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116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708275" y="711200"/>
            <a:ext cx="3757613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466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"/>
          <p:cNvPicPr>
            <a:picLocks noChangeAspect="1"/>
          </p:cNvPicPr>
          <p:nvPr/>
        </p:nvPicPr>
        <p:blipFill>
          <a:blip r:embed="rId2" cstate="screen"/>
          <a:srcRect l="5400" r="5400"/>
          <a:stretch>
            <a:fillRect/>
          </a:stretch>
        </p:blipFill>
        <p:spPr bwMode="auto">
          <a:xfrm>
            <a:off x="0" y="0"/>
            <a:ext cx="9199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416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93800" y="508000"/>
            <a:ext cx="63500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7000" y="196850"/>
            <a:ext cx="8890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166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95350" y="1130300"/>
            <a:ext cx="735330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783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14400" y="461963"/>
            <a:ext cx="7848600" cy="559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299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927225" y="152400"/>
            <a:ext cx="5287963" cy="663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849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609850" y="254000"/>
            <a:ext cx="39243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116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42900"/>
            <a:ext cx="9144000" cy="65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45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09538"/>
            <a:ext cx="9144000" cy="696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116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39850" y="863600"/>
            <a:ext cx="6464300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733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birdwings black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66825" y="1493838"/>
            <a:ext cx="6619875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766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birds in flight black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04938" y="1295400"/>
            <a:ext cx="6330950" cy="434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65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row's wing trajectory copy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8188" y="1155700"/>
            <a:ext cx="7683500" cy="457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349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" descr="Model For Folding a Protein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27100" y="4105275"/>
            <a:ext cx="1238250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99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1" descr="Model For Folding a Protein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22325" y="1790700"/>
            <a:ext cx="21336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799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" descr="Model For Folding a Protein.gif"/>
          <p:cNvPicPr>
            <a:picLocks noChangeAspect="1"/>
          </p:cNvPicPr>
          <p:nvPr/>
        </p:nvPicPr>
        <p:blipFill>
          <a:blip r:embed="rId2" cstate="screen"/>
          <a:srcRect t="2303" r="72340"/>
          <a:stretch>
            <a:fillRect/>
          </a:stretch>
        </p:blipFill>
        <p:spPr bwMode="auto">
          <a:xfrm>
            <a:off x="822325" y="158750"/>
            <a:ext cx="2133600" cy="669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216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1" descr="Model For Folding a Protein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22325" y="0"/>
            <a:ext cx="77120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1" name="Picture 1" descr="Model For Folding a Protein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09900" y="76200"/>
            <a:ext cx="30861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1" descr="Model For Folding a Protein.gi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032125" y="609600"/>
            <a:ext cx="350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383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7075" y="0"/>
            <a:ext cx="7908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699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07988" y="66675"/>
            <a:ext cx="8507412" cy="676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433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47700" y="152400"/>
            <a:ext cx="7810500" cy="666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16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1" descr="model_stream_wind_tunnel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1000" y="1271588"/>
            <a:ext cx="8393113" cy="436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99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1" descr="SimCity2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2400" y="533400"/>
            <a:ext cx="9471025" cy="588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95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343150" y="533400"/>
            <a:ext cx="4470400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383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stalin_stakhanovit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6375"/>
            <a:ext cx="9144000" cy="644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 descr="lenin-lived-lenin-lives-lenin-will-liv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20913" y="157163"/>
            <a:ext cx="4702175" cy="65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 descr="soviet poster-1931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0438" y="1019175"/>
            <a:ext cx="7273925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margaret-bourke-white-indian-leader-mohandas-gandhi-reading-as-he-sits-cross-legged-on-floor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5200" y="727075"/>
            <a:ext cx="7248525" cy="543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 descr="saint-mother-teres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0438" y="720725"/>
            <a:ext cx="7250112" cy="543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1"/>
          <p:cNvPicPr>
            <a:picLocks noChangeAspect="1"/>
          </p:cNvPicPr>
          <p:nvPr/>
        </p:nvPicPr>
        <p:blipFill>
          <a:blip r:embed="rId2" cstate="screen"/>
          <a:srcRect b="3600"/>
          <a:stretch>
            <a:fillRect/>
          </a:stretch>
        </p:blipFill>
        <p:spPr bwMode="auto">
          <a:xfrm>
            <a:off x="-127000" y="-128588"/>
            <a:ext cx="9347200" cy="675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883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27000" y="-76200"/>
            <a:ext cx="93472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816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1" descr="FashionDesignerWithModel.jpe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381250" y="0"/>
            <a:ext cx="4400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25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1" descr="ChristianDior.jpg"/>
          <p:cNvPicPr>
            <a:picLocks noChangeAspect="1"/>
          </p:cNvPicPr>
          <p:nvPr/>
        </p:nvPicPr>
        <p:blipFill>
          <a:blip r:embed="rId2" cstate="screen"/>
          <a:srcRect l="24590"/>
          <a:stretch>
            <a:fillRect/>
          </a:stretch>
        </p:blipFill>
        <p:spPr bwMode="auto">
          <a:xfrm>
            <a:off x="2362200" y="4763"/>
            <a:ext cx="4419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833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1" descr="DesignerArnoldScaasi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362200" y="0"/>
            <a:ext cx="44196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33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266238" cy="695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90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46038" y="-15875"/>
            <a:ext cx="9266238" cy="695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75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266238" cy="695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183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3400" y="603250"/>
            <a:ext cx="6604000" cy="565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283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96988" y="685800"/>
            <a:ext cx="4037012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433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measured figure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95400" y="741363"/>
            <a:ext cx="4343400" cy="553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766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measured figure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14413" y="2365375"/>
            <a:ext cx="3786187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216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MAREY_SUIT_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95400" y="2374899"/>
            <a:ext cx="1913961" cy="3892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11220000" rev="0"/>
            </a:camera>
            <a:lightRig rig="threePt" dir="t"/>
          </a:scene3d>
        </p:spPr>
      </p:pic>
    </p:spTree>
  </p:cSld>
  <p:clrMapOvr>
    <a:masterClrMapping/>
  </p:clrMapOvr>
  <p:transition advTm="5116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oscillations copy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81113" y="2514600"/>
            <a:ext cx="7253287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316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ejm_chronophotograph0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06513" y="2738438"/>
            <a:ext cx="674687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600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ejm_chronophotograph0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2216150"/>
            <a:ext cx="9144000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516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MAREY_SUIT_1"/>
          <p:cNvPicPr>
            <a:picLocks noChangeAspect="1" noChangeArrowheads="1"/>
          </p:cNvPicPr>
          <p:nvPr/>
        </p:nvPicPr>
        <p:blipFill>
          <a:blip r:embed="rId2" cstate="screen"/>
          <a:srcRect t="5760" b="2880"/>
          <a:stretch>
            <a:fillRect/>
          </a:stretch>
        </p:blipFill>
        <p:spPr bwMode="auto">
          <a:xfrm>
            <a:off x="328760" y="1628775"/>
            <a:ext cx="2804667" cy="4511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p:transition advTm="4000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nudedescendi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140075" y="1616075"/>
            <a:ext cx="2860675" cy="454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383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duchampdescendi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997575" y="1616075"/>
            <a:ext cx="2857500" cy="454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266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 descr="Eadweard_Muybridge_2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9363" y="0"/>
            <a:ext cx="41052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00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1" descr="Iron Mannequin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67025" y="660400"/>
            <a:ext cx="34575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750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1" descr="Jacket Plans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52600" y="685800"/>
            <a:ext cx="5656263" cy="544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33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1" descr="Blueprint-First Floor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3825" y="0"/>
            <a:ext cx="8943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66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1" descr="blueprint_floorplan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635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466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1" descr="blueprint_big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50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2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1" descr="ModelHomeComputerImage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09600" y="-52388"/>
            <a:ext cx="7924800" cy="691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50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1" descr="cambridge3-RoughArchitectureModel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83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1" descr="ArchitectModel2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2027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383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211263"/>
            <a:ext cx="91440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99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1" descr="2007-04-30_fourseasons2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057400" y="11113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16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378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1378" name="Bitmap Image" r:id="rId3" imgW="19504762" imgH="14628571" progId="">
              <p:embed/>
            </p:oleObj>
          </a:graphicData>
        </a:graphic>
      </p:graphicFrame>
    </p:spTree>
  </p:cSld>
  <p:clrMapOvr>
    <a:masterClrMapping/>
  </p:clrMapOvr>
  <p:transition advTm="3350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02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2402" name="Bitmap Image" r:id="rId3" imgW="19504762" imgH="14628571" progId="">
              <p:embed/>
            </p:oleObj>
          </a:graphicData>
        </a:graphic>
      </p:graphicFrame>
    </p:spTree>
  </p:cSld>
  <p:clrMapOvr>
    <a:masterClrMapping/>
  </p:clrMapOvr>
  <p:transition advTm="3533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3426" name="Bitmap Image" r:id="rId3" imgW="19504762" imgH="14628571" progId="">
              <p:embed/>
            </p:oleObj>
          </a:graphicData>
        </a:graphic>
      </p:graphicFrame>
    </p:spTree>
  </p:cSld>
  <p:clrMapOvr>
    <a:masterClrMapping/>
  </p:clrMapOvr>
  <p:transition advTm="3516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450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4450" name="Bitmap Image" r:id="rId3" imgW="19504762" imgH="14628571" progId="">
              <p:embed/>
            </p:oleObj>
          </a:graphicData>
        </a:graphic>
      </p:graphicFrame>
    </p:spTree>
  </p:cSld>
  <p:clrMapOvr>
    <a:masterClrMapping/>
  </p:clrMapOvr>
  <p:transition advTm="4733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1" descr="Annexure 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350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1" descr="ArchitectGraphicalModel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14400" y="1265238"/>
            <a:ext cx="7315200" cy="427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50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model home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98513" y="1292225"/>
            <a:ext cx="7545387" cy="426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316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1" descr="TheNantucketModelHome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16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1" descr="ModelHomeInterior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0" y="1185863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949"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908175" y="782638"/>
            <a:ext cx="533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66"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46038" y="-46038"/>
            <a:ext cx="9266238" cy="6950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716"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36525" y="-76200"/>
            <a:ext cx="9509125" cy="713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49"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ugeModelCity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316"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116"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04800" y="0"/>
            <a:ext cx="97091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683"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966"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08125" y="-25400"/>
            <a:ext cx="6127750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849"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christianopolis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5625" y="0"/>
            <a:ext cx="8131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733"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1" descr="800px-Goldenes-Zeitalter-1530-2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62025" y="950913"/>
            <a:ext cx="7245350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683"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1" descr="moores_utopia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65200" y="939800"/>
            <a:ext cx="722153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566"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1" descr="utopia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62063" y="762000"/>
            <a:ext cx="6629400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566"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1" descr="civitas_veri_small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565150"/>
            <a:ext cx="916305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349"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1" descr="chicago-center-of-the-city-1909BennetPlan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19063" y="0"/>
            <a:ext cx="94043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550"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1" descr="ModelForCitiesOfFuture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76200" y="0"/>
            <a:ext cx="9372600" cy="691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149"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97000" y="1162050"/>
            <a:ext cx="63500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955" name="Picture 2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397000" y="1069975"/>
            <a:ext cx="63500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399"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1" descr="ModelBronx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80975"/>
            <a:ext cx="9144000" cy="703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333"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5983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1206</TotalTime>
  <Words>448</Words>
  <Application>Microsoft Macintosh PowerPoint</Application>
  <PresentationFormat>On-screen Show (4:3)</PresentationFormat>
  <Paragraphs>17</Paragraphs>
  <Slides>115</Slides>
  <Notes>8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7" baseType="lpstr">
      <vt:lpstr>Office Theme</vt:lpstr>
      <vt:lpstr>Bitmap 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</vt:vector>
  </TitlesOfParts>
  <Company>Columbia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Stark</dc:creator>
  <cp:lastModifiedBy>Michael Discenza</cp:lastModifiedBy>
  <cp:revision>54</cp:revision>
  <dcterms:created xsi:type="dcterms:W3CDTF">2011-07-11T00:32:32Z</dcterms:created>
  <dcterms:modified xsi:type="dcterms:W3CDTF">2011-07-11T01:15:02Z</dcterms:modified>
</cp:coreProperties>
</file>