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98" d="100"/>
          <a:sy n="98" d="100"/>
        </p:scale>
        <p:origin x="-952" y="-104"/>
      </p:cViewPr>
      <p:guideLst>
        <p:guide orient="horz" pos="104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823533-CD1D-1541-8435-413E2D5F3A3D}" type="datetimeFigureOut">
              <a:t>5/31/14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004B1E-596F-0740-A785-E408B40C7E6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462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036E9-6E0D-3A4D-ACC0-DBDD2142947E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294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63B8-A82A-D844-9523-7C16DADE120D}" type="datetimeFigureOut">
              <a:t>5/31/14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8F2A7-4561-3143-B880-F48A4C8F1E8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369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63B8-A82A-D844-9523-7C16DADE120D}" type="datetimeFigureOut">
              <a:t>5/31/14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8F2A7-4561-3143-B880-F48A4C8F1E8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513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63B8-A82A-D844-9523-7C16DADE120D}" type="datetimeFigureOut">
              <a:t>5/31/14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8F2A7-4561-3143-B880-F48A4C8F1E8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731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63B8-A82A-D844-9523-7C16DADE120D}" type="datetimeFigureOut">
              <a:t>5/31/14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8F2A7-4561-3143-B880-F48A4C8F1E8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255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63B8-A82A-D844-9523-7C16DADE120D}" type="datetimeFigureOut">
              <a:t>5/31/14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8F2A7-4561-3143-B880-F48A4C8F1E8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550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63B8-A82A-D844-9523-7C16DADE120D}" type="datetimeFigureOut">
              <a:t>5/31/14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8F2A7-4561-3143-B880-F48A4C8F1E8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10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63B8-A82A-D844-9523-7C16DADE120D}" type="datetimeFigureOut">
              <a:t>5/31/14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8F2A7-4561-3143-B880-F48A4C8F1E8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66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63B8-A82A-D844-9523-7C16DADE120D}" type="datetimeFigureOut">
              <a:t>5/31/14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8F2A7-4561-3143-B880-F48A4C8F1E8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17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63B8-A82A-D844-9523-7C16DADE120D}" type="datetimeFigureOut">
              <a:t>5/31/14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8F2A7-4561-3143-B880-F48A4C8F1E8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841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63B8-A82A-D844-9523-7C16DADE120D}" type="datetimeFigureOut">
              <a:t>5/31/14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8F2A7-4561-3143-B880-F48A4C8F1E8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4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63B8-A82A-D844-9523-7C16DADE120D}" type="datetimeFigureOut">
              <a:t>5/31/14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8F2A7-4561-3143-B880-F48A4C8F1E8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52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063B8-A82A-D844-9523-7C16DADE120D}" type="datetimeFigureOut">
              <a:t>5/31/14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8F2A7-4561-3143-B880-F48A4C8F1E8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787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177066" y="0"/>
            <a:ext cx="5002067" cy="6858000"/>
          </a:xfrm>
          <a:prstGeom prst="rect">
            <a:avLst/>
          </a:prstGeom>
          <a:solidFill>
            <a:srgbClr val="334019"/>
          </a:solidFill>
          <a:ln>
            <a:solidFill>
              <a:srgbClr val="33401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image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800" y="0"/>
            <a:ext cx="419618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10202" y="1445089"/>
            <a:ext cx="480513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</a:rPr>
              <a:t>Moments </a:t>
            </a:r>
          </a:p>
          <a:p>
            <a:r>
              <a:rPr lang="en-US" sz="3600" b="1">
                <a:solidFill>
                  <a:schemeClr val="bg1"/>
                </a:solidFill>
              </a:rPr>
              <a:t>     of Valuation</a:t>
            </a:r>
          </a:p>
          <a:p>
            <a:r>
              <a:rPr lang="en-US" sz="2000" b="1">
                <a:solidFill>
                  <a:schemeClr val="bg2"/>
                </a:solidFill>
              </a:rPr>
              <a:t>Discovering sites of dissonance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3253" y="5635911"/>
            <a:ext cx="24570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>
                <a:solidFill>
                  <a:srgbClr val="FFFFFF"/>
                </a:solidFill>
              </a:rPr>
              <a:t>Edited by </a:t>
            </a:r>
          </a:p>
          <a:p>
            <a:pPr algn="r"/>
            <a:r>
              <a:rPr lang="en-US" sz="1600">
                <a:solidFill>
                  <a:srgbClr val="FFFFFF"/>
                </a:solidFill>
              </a:rPr>
              <a:t>Ariane Berthoin Antal</a:t>
            </a:r>
          </a:p>
          <a:p>
            <a:pPr algn="r"/>
            <a:r>
              <a:rPr lang="en-US" sz="1600">
                <a:solidFill>
                  <a:srgbClr val="FFFFFF"/>
                </a:solidFill>
              </a:rPr>
              <a:t>Michael Hutter</a:t>
            </a:r>
          </a:p>
          <a:p>
            <a:pPr algn="r"/>
            <a:r>
              <a:rPr lang="en-US" sz="1600">
                <a:solidFill>
                  <a:srgbClr val="FFFFFF"/>
                </a:solidFill>
              </a:rPr>
              <a:t>&amp; David Stark</a:t>
            </a:r>
          </a:p>
        </p:txBody>
      </p:sp>
    </p:spTree>
    <p:extLst>
      <p:ext uri="{BB962C8B-B14F-4D97-AF65-F5344CB8AC3E}">
        <p14:creationId xmlns:p14="http://schemas.microsoft.com/office/powerpoint/2010/main" val="3724221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19</Words>
  <Application>Microsoft Macintosh PowerPoint</Application>
  <PresentationFormat>On-screen Show (4:3)</PresentationFormat>
  <Paragraphs>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Columbia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Stark</dc:creator>
  <cp:lastModifiedBy>David Stark</cp:lastModifiedBy>
  <cp:revision>3</cp:revision>
  <dcterms:created xsi:type="dcterms:W3CDTF">2014-05-26T08:31:48Z</dcterms:created>
  <dcterms:modified xsi:type="dcterms:W3CDTF">2014-05-31T17:33:42Z</dcterms:modified>
</cp:coreProperties>
</file>